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5" r:id="rId11"/>
  </p:sldIdLst>
  <p:sldSz cx="12192000" cy="6858000"/>
  <p:notesSz cx="6858000" cy="9144000"/>
  <p:embeddedFontLst>
    <p:embeddedFont>
      <p:font typeface="Cambria" panose="02040503050406030204" pitchFamily="18" charset="0"/>
      <p:regular r:id="rId13"/>
      <p:bold r:id="rId14"/>
      <p:italic r:id="rId15"/>
      <p:boldItalic r:id="rId16"/>
    </p:embeddedFont>
    <p:embeddedFont>
      <p:font typeface="Nunito" panose="020B060402020202020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Rockwell" panose="02060603020205020403" pitchFamily="18" charset="0"/>
      <p:regular r:id="rId25"/>
      <p:bold r:id="rId26"/>
      <p:italic r:id="rId27"/>
      <p:boldItalic r:id="rId28"/>
    </p:embeddedFont>
    <p:embeddedFont>
      <p:font typeface="Bookman Old Style" panose="02050604050505020204" pitchFamily="18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AB6B619-4FFA-45DA-BFF5-07ECFF8D26FB}">
  <a:tblStyle styleId="{0AB6B619-4FFA-45DA-BFF5-07ECFF8D26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7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21" Type="http://schemas.openxmlformats.org/officeDocument/2006/relationships/font" Target="fonts/font9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9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6697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8952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6745206" y="-100"/>
            <a:ext cx="5446800" cy="27369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71033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340259" y="790"/>
            <a:ext cx="3000409" cy="1392365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1207163" y="790"/>
            <a:ext cx="3000409" cy="1392365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9409957" y="6784"/>
            <a:ext cx="2468376" cy="1002839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8737606" y="5623802"/>
            <a:ext cx="3185498" cy="123431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265762" y="5407536"/>
            <a:ext cx="3727293" cy="1444382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2478271" y="2430444"/>
            <a:ext cx="7148400" cy="193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2478267" y="4550878"/>
            <a:ext cx="7148400" cy="69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7425600" y="3778767"/>
            <a:ext cx="4766400" cy="3079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7945629" y="5492768"/>
            <a:ext cx="3361269" cy="1365553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Shape 119"/>
          <p:cNvSpPr txBox="1">
            <a:spLocks noGrp="1"/>
          </p:cNvSpPr>
          <p:nvPr>
            <p:ph type="title" hasCustomPrompt="1"/>
          </p:nvPr>
        </p:nvSpPr>
        <p:spPr>
          <a:xfrm>
            <a:off x="1847800" y="1845133"/>
            <a:ext cx="8496300" cy="183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1847800" y="3818467"/>
            <a:ext cx="8496300" cy="85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ctr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ctr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ctr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ctr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ctr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ctr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ctr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ctr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13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  <a:defRPr sz="34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913795" y="2096064"/>
            <a:ext cx="103539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6342900" y="3079200"/>
            <a:ext cx="5849100" cy="3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7458691" y="5281486"/>
            <a:ext cx="3880118" cy="1576482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2518245" y="2328133"/>
            <a:ext cx="7170000" cy="219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4914900" cy="326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6184900" y="2654300"/>
            <a:ext cx="4914900" cy="326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4945500" cy="184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1107600" y="3092067"/>
            <a:ext cx="4945500" cy="282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3764192"/>
            <a:ext cx="9825600" cy="30891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4777714" y="2072150"/>
            <a:ext cx="7413900" cy="4785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341189" y="-11"/>
            <a:ext cx="3001758" cy="1391229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46579" y="6029501"/>
            <a:ext cx="2124408" cy="822734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7848470" y="1657"/>
            <a:ext cx="4343273" cy="1681990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858572" y="1734861"/>
            <a:ext cx="8489100" cy="3385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8565600" cy="93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1092200" y="2067600"/>
            <a:ext cx="7813200" cy="5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1092200" y="3289400"/>
            <a:ext cx="7813200" cy="2793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37367" y="5551333"/>
            <a:ext cx="9886800" cy="806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alibri"/>
              <a:buChar char="●"/>
              <a:defRPr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porrasmau08@gmail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2617921" y="785769"/>
            <a:ext cx="7148400" cy="19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SzPts val="3400"/>
            </a:pPr>
            <a:r>
              <a:rPr lang="es-419" sz="3600" b="1" dirty="0"/>
              <a:t>Proyecto Final del curso Ingeniería en Software</a:t>
            </a:r>
            <a:endParaRPr sz="3400" b="1" i="0" u="none" strike="noStrike" cap="none" dirty="0">
              <a:solidFill>
                <a:srgbClr val="4A86E8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5158049" y="3836894"/>
            <a:ext cx="2193009" cy="67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s-CR" sz="2000" dirty="0">
                <a:solidFill>
                  <a:schemeClr val="accent2"/>
                </a:solidFill>
                <a:latin typeface="Rockwell"/>
                <a:ea typeface="Rockwell"/>
                <a:cs typeface="Rockwell"/>
                <a:sym typeface="Rockwell"/>
              </a:rPr>
              <a:t>Creado por</a:t>
            </a:r>
            <a:r>
              <a:rPr lang="es-CR" sz="2000" dirty="0">
                <a:latin typeface="Rockwell"/>
                <a:ea typeface="Rockwell"/>
                <a:cs typeface="Rockwell"/>
                <a:sym typeface="Rockwell"/>
              </a:rPr>
              <a:t>:</a:t>
            </a:r>
            <a:endParaRPr sz="2000" b="0" i="0" u="none" strike="noStrike" cap="none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br>
              <a:rPr lang="es-CR" sz="2000" b="0" i="0" u="none" strike="noStrike" cap="none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</a:br>
            <a:endParaRPr sz="2000" b="0" i="0" u="none" strike="noStrike" cap="none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28600" marR="0" lvl="0" indent="-101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6777318" y="4189850"/>
            <a:ext cx="3922032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CR" sz="2000" b="1" dirty="0">
                <a:solidFill>
                  <a:srgbClr val="008080"/>
                </a:solidFill>
                <a:latin typeface="Rockwell"/>
                <a:ea typeface="Rockwell"/>
                <a:cs typeface="Rockwell"/>
                <a:sym typeface="Rockwell"/>
              </a:rPr>
              <a:t>Kevin Arias| Roque Chacón.</a:t>
            </a:r>
            <a:endParaRPr dirty="0">
              <a:solidFill>
                <a:srgbClr val="00808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D6BF02-BB41-457E-BC2D-1888B3895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08" y="2392494"/>
            <a:ext cx="4138359" cy="2121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FBD91BD0-BEDF-4FD0-A8D6-4BA2E2531990}"/>
              </a:ext>
            </a:extLst>
          </p:cNvPr>
          <p:cNvSpPr/>
          <p:nvPr/>
        </p:nvSpPr>
        <p:spPr>
          <a:xfrm>
            <a:off x="5015737" y="2716569"/>
            <a:ext cx="35231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400" b="1" dirty="0">
                <a:solidFill>
                  <a:schemeClr val="accent6">
                    <a:lumMod val="75000"/>
                  </a:schemeClr>
                </a:solidFill>
                <a:latin typeface="Rockwell" panose="02060603020205020403" pitchFamily="18" charset="0"/>
              </a:rPr>
              <a:t>Horarios </a:t>
            </a:r>
            <a:r>
              <a:rPr lang="es-419" sz="2400" b="1" dirty="0" err="1">
                <a:solidFill>
                  <a:schemeClr val="accent6">
                    <a:lumMod val="75000"/>
                  </a:schemeClr>
                </a:solidFill>
                <a:latin typeface="Rockwell" panose="02060603020205020403" pitchFamily="18" charset="0"/>
              </a:rPr>
              <a:t>EconoMás</a:t>
            </a:r>
            <a:endParaRPr lang="es-419" sz="2400" b="1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3D6BF02-BB41-457E-BC2D-1888B3895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068" y="1408271"/>
            <a:ext cx="6801168" cy="34864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026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E2B889F-7F5A-4429-909A-777DDF809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50" y="2019300"/>
            <a:ext cx="5276850" cy="4838700"/>
          </a:xfrm>
          <a:prstGeom prst="rect">
            <a:avLst/>
          </a:prstGeom>
        </p:spPr>
      </p:pic>
      <p:sp>
        <p:nvSpPr>
          <p:cNvPr id="141" name="Shape 141"/>
          <p:cNvSpPr/>
          <p:nvPr/>
        </p:nvSpPr>
        <p:spPr>
          <a:xfrm>
            <a:off x="0" y="372375"/>
            <a:ext cx="10659300" cy="111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243320" y="267825"/>
            <a:ext cx="10353900" cy="13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</a:pPr>
            <a:r>
              <a:rPr lang="es-CR" sz="3400" b="1" i="0" u="none" strike="noStrike" cap="none" dirty="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Descripción del Problema</a:t>
            </a:r>
            <a:endParaRPr sz="3400" b="1" i="0" u="none" strike="noStrike" cap="none" dirty="0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-519953" y="2492188"/>
            <a:ext cx="11792753" cy="329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 algn="ctr">
              <a:spcBef>
                <a:spcPts val="0"/>
              </a:spcBef>
            </a:pPr>
            <a:r>
              <a:rPr lang="es-CR" sz="3200" i="0" u="none" strike="noStrike" cap="none" dirty="0">
                <a:solidFill>
                  <a:schemeClr val="accent5"/>
                </a:solidFill>
                <a:latin typeface="Cambria"/>
                <a:ea typeface="Cambria"/>
                <a:cs typeface="Cambria"/>
                <a:sym typeface="Cambria"/>
              </a:rPr>
              <a:t>Administración de horarios.</a:t>
            </a:r>
          </a:p>
          <a:p>
            <a:pPr indent="-457200" algn="ctr">
              <a:spcBef>
                <a:spcPts val="0"/>
              </a:spcBef>
            </a:pPr>
            <a:r>
              <a:rPr lang="es-CR" sz="3200" dirty="0">
                <a:solidFill>
                  <a:schemeClr val="accent5"/>
                </a:solidFill>
                <a:latin typeface="Cambria"/>
                <a:ea typeface="Cambria"/>
                <a:cs typeface="Cambria"/>
                <a:sym typeface="Cambria"/>
              </a:rPr>
              <a:t>Puntos de venta.	</a:t>
            </a:r>
          </a:p>
          <a:p>
            <a:pPr indent="-457200" algn="ctr">
              <a:spcBef>
                <a:spcPts val="0"/>
              </a:spcBef>
            </a:pPr>
            <a:r>
              <a:rPr lang="es-CR" sz="3200" i="0" u="none" strike="noStrike" cap="none" dirty="0">
                <a:solidFill>
                  <a:schemeClr val="accent5"/>
                </a:solidFill>
                <a:latin typeface="Cambria"/>
                <a:ea typeface="Cambria"/>
                <a:cs typeface="Cambria"/>
                <a:sym typeface="Cambria"/>
              </a:rPr>
              <a:t>Numero de colaboradores.</a:t>
            </a:r>
          </a:p>
          <a:p>
            <a:pPr indent="-457200" algn="ctr">
              <a:spcBef>
                <a:spcPts val="0"/>
              </a:spcBef>
            </a:pPr>
            <a:r>
              <a:rPr lang="es-CR" sz="3200" dirty="0">
                <a:solidFill>
                  <a:schemeClr val="accent5"/>
                </a:solidFill>
                <a:latin typeface="Cambria"/>
                <a:ea typeface="Cambria"/>
                <a:cs typeface="Cambria"/>
                <a:sym typeface="Cambria"/>
              </a:rPr>
              <a:t>Manipulación de horarios</a:t>
            </a:r>
            <a:r>
              <a:rPr lang="es-CR" sz="3200" i="0" u="none" strike="noStrike" cap="none" dirty="0">
                <a:solidFill>
                  <a:schemeClr val="accent5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br>
              <a:rPr lang="es-CR" sz="3200" i="0" u="none" strike="noStrike" cap="none" dirty="0">
                <a:solidFill>
                  <a:schemeClr val="accent5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lang="es-CR" sz="3200" i="0" u="none" strike="noStrike" cap="none" dirty="0">
                <a:solidFill>
                  <a:schemeClr val="accent5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3200" i="0" u="none" strike="noStrike" cap="none" dirty="0">
              <a:solidFill>
                <a:schemeClr val="accent5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10808900" y="372375"/>
            <a:ext cx="458700" cy="11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11417200" y="372375"/>
            <a:ext cx="458700" cy="11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4608351-75B3-45E6-A422-C5B8D2B2A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913" y="2364558"/>
            <a:ext cx="4392987" cy="2823034"/>
          </a:xfrm>
          <a:prstGeom prst="rect">
            <a:avLst/>
          </a:prstGeom>
        </p:spPr>
      </p:pic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766350" y="1915825"/>
            <a:ext cx="10659300" cy="16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s-CR" sz="2400" i="0" u="none" strike="noStrike" cap="none" dirty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 i="0" u="none" strike="noStrike" cap="none" dirty="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0" y="372375"/>
            <a:ext cx="10659300" cy="111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10808900" y="372375"/>
            <a:ext cx="458700" cy="11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11417200" y="372375"/>
            <a:ext cx="458700" cy="11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05545" y="372375"/>
            <a:ext cx="10353900" cy="13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</a:pPr>
            <a:r>
              <a:rPr lang="es-CR" sz="3400" b="1" i="0" u="none" strike="noStrike" cap="none" dirty="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Justificación.</a:t>
            </a:r>
            <a:endParaRPr sz="3400" b="1" i="0" u="none" strike="noStrike" cap="none" dirty="0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72605EC-C516-46AC-90C4-EAA96270796B}"/>
              </a:ext>
            </a:extLst>
          </p:cNvPr>
          <p:cNvSpPr txBox="1"/>
          <p:nvPr/>
        </p:nvSpPr>
        <p:spPr>
          <a:xfrm>
            <a:off x="1062835" y="2591135"/>
            <a:ext cx="1006632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sz="2400" dirty="0">
                <a:solidFill>
                  <a:schemeClr val="accent5"/>
                </a:solidFill>
                <a:latin typeface="Rockwell" panose="02060603020205020403" pitchFamily="18" charset="0"/>
              </a:rPr>
              <a:t>Rapidez</a:t>
            </a:r>
          </a:p>
          <a:p>
            <a:endParaRPr lang="es-CR" sz="2400" dirty="0">
              <a:solidFill>
                <a:schemeClr val="accent5"/>
              </a:solidFill>
              <a:latin typeface="Rockwell" panose="02060603020205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sz="2400" dirty="0">
                <a:solidFill>
                  <a:schemeClr val="accent5"/>
                </a:solidFill>
                <a:latin typeface="Rockwell" panose="02060603020205020403" pitchFamily="18" charset="0"/>
              </a:rPr>
              <a:t>Eficiencia</a:t>
            </a:r>
          </a:p>
          <a:p>
            <a:endParaRPr lang="es-CR" sz="2400" dirty="0">
              <a:solidFill>
                <a:schemeClr val="accent5"/>
              </a:solidFill>
              <a:latin typeface="Rockwell" panose="02060603020205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sz="2400" dirty="0">
                <a:solidFill>
                  <a:schemeClr val="accent5"/>
                </a:solidFill>
                <a:latin typeface="Rockwell" panose="02060603020205020403" pitchFamily="18" charset="0"/>
              </a:rPr>
              <a:t>Toma de decisiones mas pronta</a:t>
            </a:r>
            <a:r>
              <a:rPr lang="es-CR" dirty="0"/>
              <a:t>.</a:t>
            </a:r>
          </a:p>
          <a:p>
            <a:endParaRPr lang="es-CR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227400" y="2774675"/>
            <a:ext cx="8776200" cy="28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spcBef>
                <a:spcPts val="2100"/>
              </a:spcBef>
              <a:spcAft>
                <a:spcPts val="2100"/>
              </a:spcAft>
              <a:buClr>
                <a:srgbClr val="000000"/>
              </a:buClr>
              <a:buSzPts val="1100"/>
              <a:buNone/>
            </a:pPr>
            <a:r>
              <a:rPr lang="es-419" sz="2400" dirty="0">
                <a:solidFill>
                  <a:schemeClr val="accent5"/>
                </a:solidFill>
              </a:rPr>
              <a:t>Desarrollar una aplicación web para el mejoramiento de la gestión de horarios, para la empresa ECONOMAS.</a:t>
            </a:r>
            <a:endParaRPr lang="en-US" sz="2400" dirty="0">
              <a:solidFill>
                <a:schemeClr val="accent5"/>
              </a:solidFill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2100"/>
              </a:spcBef>
              <a:spcAft>
                <a:spcPts val="21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dirty="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0" y="372375"/>
            <a:ext cx="10659300" cy="111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10808900" y="372375"/>
            <a:ext cx="458700" cy="11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11417200" y="372375"/>
            <a:ext cx="458700" cy="11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4995" y="267825"/>
            <a:ext cx="10353900" cy="13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</a:pPr>
            <a:r>
              <a:rPr lang="es-CR" sz="3400" i="0" u="none" strike="noStrike" cap="none" dirty="0">
                <a:solidFill>
                  <a:srgbClr val="FFFFFF"/>
                </a:solidFill>
              </a:rPr>
              <a:t>Objetivo</a:t>
            </a:r>
            <a:endParaRPr sz="3400" i="0" u="none" strike="noStrike" cap="none" dirty="0">
              <a:solidFill>
                <a:srgbClr val="FFFFFF"/>
              </a:solidFill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 b="16971"/>
          <a:stretch/>
        </p:blipFill>
        <p:spPr>
          <a:xfrm>
            <a:off x="1" y="4485380"/>
            <a:ext cx="2904564" cy="237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5B9B5CB2-EB04-4823-B104-40F4557E6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09402"/>
            <a:ext cx="3099908" cy="27759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/>
        </p:nvSpPr>
        <p:spPr>
          <a:xfrm>
            <a:off x="0" y="372375"/>
            <a:ext cx="10659300" cy="111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10808900" y="372375"/>
            <a:ext cx="458700" cy="11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1417200" y="372375"/>
            <a:ext cx="458700" cy="11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779420" y="372363"/>
            <a:ext cx="10353900" cy="13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</a:pPr>
            <a:r>
              <a:rPr lang="es-CR" sz="3400" b="1" i="0" u="none" strike="noStrike" cap="none" dirty="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Herramientas</a:t>
            </a:r>
            <a:endParaRPr sz="3400" b="1" i="0" u="none" strike="noStrike" cap="none" dirty="0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37C090F-8526-4A7E-B979-D7E0A969EA7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50" y="1745232"/>
            <a:ext cx="2857500" cy="17145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467BA70-7BC9-4D1B-94C7-3431ED8D770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952" y="1698663"/>
            <a:ext cx="2127519" cy="195204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D067BD0-D79D-4103-B85F-274357B1BEF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25" y="4612867"/>
            <a:ext cx="3571875" cy="1905000"/>
          </a:xfrm>
          <a:prstGeom prst="rect">
            <a:avLst/>
          </a:prstGeom>
        </p:spPr>
      </p:pic>
      <p:pic>
        <p:nvPicPr>
          <p:cNvPr id="11" name="Imagen 10" descr="Resultado de imagen para mysql">
            <a:extLst>
              <a:ext uri="{FF2B5EF4-FFF2-40B4-BE49-F238E27FC236}">
                <a16:creationId xmlns:a16="http://schemas.microsoft.com/office/drawing/2014/main" id="{BFB1EB57-631A-4BEF-8933-CF2A4C58D05D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075" y="3459732"/>
            <a:ext cx="2857500" cy="1478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1318" y="2617693"/>
            <a:ext cx="10975182" cy="278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indent="-34290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</a:pPr>
            <a:r>
              <a:rPr lang="es-419" sz="2400" dirty="0">
                <a:solidFill>
                  <a:schemeClr val="accent5"/>
                </a:solidFill>
              </a:rPr>
              <a:t>Calidad de la aplicación </a:t>
            </a:r>
          </a:p>
          <a:p>
            <a:pPr marL="469900" indent="-34290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</a:pPr>
            <a:r>
              <a:rPr lang="es-419" sz="2400" dirty="0">
                <a:solidFill>
                  <a:schemeClr val="accent5"/>
                </a:solidFill>
              </a:rPr>
              <a:t> Permitiría la escalabilidad a futuro</a:t>
            </a:r>
            <a:endParaRPr sz="2400" dirty="0">
              <a:solidFill>
                <a:schemeClr val="accent5"/>
              </a:solidFill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0" y="372375"/>
            <a:ext cx="10659300" cy="111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10808900" y="372375"/>
            <a:ext cx="458700" cy="11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11417200" y="372375"/>
            <a:ext cx="458700" cy="11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820670" y="267825"/>
            <a:ext cx="10353900" cy="13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</a:pPr>
            <a:r>
              <a:rPr lang="es-CR" sz="3400" b="1" i="0" u="none" strike="noStrike" cap="none" dirty="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Técnica </a:t>
            </a:r>
            <a:endParaRPr sz="3400" b="1" i="0" u="none" strike="noStrike" cap="none" dirty="0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026" name="Picture 2" descr="Image result for modelo vista controlador">
            <a:extLst>
              <a:ext uri="{FF2B5EF4-FFF2-40B4-BE49-F238E27FC236}">
                <a16:creationId xmlns:a16="http://schemas.microsoft.com/office/drawing/2014/main" id="{643334D8-1400-4B64-8334-1EE45C97D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800" y="1835435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919200" y="2561547"/>
            <a:ext cx="10353600" cy="28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base"/>
            <a:r>
              <a:rPr lang="es-CR" b="1" dirty="0"/>
              <a:t>Maureen María Porras Méndez</a:t>
            </a:r>
          </a:p>
          <a:p>
            <a:pPr fontAlgn="base"/>
            <a:r>
              <a:rPr lang="es-CR" dirty="0">
                <a:hlinkClick r:id="rId3"/>
              </a:rPr>
              <a:t>porrasmau08@gmail.com</a:t>
            </a:r>
            <a:endParaRPr lang="es-CR" dirty="0"/>
          </a:p>
          <a:p>
            <a:pPr fontAlgn="base"/>
            <a:r>
              <a:rPr lang="es-CR" b="1" dirty="0"/>
              <a:t>Supermercados ECONO </a:t>
            </a:r>
            <a:r>
              <a:rPr lang="es-CR" b="1" i="1" dirty="0"/>
              <a:t>más </a:t>
            </a:r>
            <a:r>
              <a:rPr lang="es-CR" dirty="0"/>
              <a:t>| (506) 2474-4399 Ext. 115</a:t>
            </a:r>
            <a:endParaRPr dirty="0"/>
          </a:p>
        </p:txBody>
      </p:sp>
      <p:sp>
        <p:nvSpPr>
          <p:cNvPr id="195" name="Shape 195"/>
          <p:cNvSpPr/>
          <p:nvPr/>
        </p:nvSpPr>
        <p:spPr>
          <a:xfrm>
            <a:off x="0" y="372375"/>
            <a:ext cx="10659300" cy="111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10808900" y="372375"/>
            <a:ext cx="458700" cy="11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11417200" y="372375"/>
            <a:ext cx="458700" cy="11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4995" y="267825"/>
            <a:ext cx="10353900" cy="13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s-419" sz="3400" b="1" i="0" u="none" strike="noStrike" cap="none" dirty="0">
                <a:solidFill>
                  <a:srgbClr val="FFFFFF"/>
                </a:solidFill>
                <a:latin typeface="Montserrat" panose="02000505000000020004" pitchFamily="2" charset="0"/>
                <a:ea typeface="Bookman Old Style"/>
                <a:cs typeface="Bookman Old Style"/>
                <a:sym typeface="Bookman Old Style"/>
              </a:rPr>
              <a:t>Información</a:t>
            </a:r>
            <a:r>
              <a:rPr lang="es-419" dirty="0">
                <a:solidFill>
                  <a:srgbClr val="FFFFFF"/>
                </a:solidFill>
                <a:latin typeface="Montserrat" panose="02000505000000020004" pitchFamily="2" charset="0"/>
              </a:rPr>
              <a:t> del cliente</a:t>
            </a:r>
            <a:endParaRPr sz="3400" b="1" i="0" u="none" strike="noStrike" cap="none" dirty="0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919200" y="2561547"/>
            <a:ext cx="10353600" cy="28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1600" indent="0" fontAlgn="base">
              <a:buNone/>
            </a:pPr>
            <a:endParaRPr dirty="0"/>
          </a:p>
        </p:txBody>
      </p:sp>
      <p:sp>
        <p:nvSpPr>
          <p:cNvPr id="195" name="Shape 195"/>
          <p:cNvSpPr/>
          <p:nvPr/>
        </p:nvSpPr>
        <p:spPr>
          <a:xfrm>
            <a:off x="0" y="372375"/>
            <a:ext cx="10659300" cy="111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10808900" y="372375"/>
            <a:ext cx="458700" cy="11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11417200" y="372375"/>
            <a:ext cx="458700" cy="11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4995" y="267825"/>
            <a:ext cx="10353900" cy="13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s-419" sz="3400" b="1" i="0" u="none" strike="noStrike" cap="none" dirty="0">
                <a:solidFill>
                  <a:srgbClr val="FFFFFF"/>
                </a:solidFill>
                <a:latin typeface="Montserrat" panose="02000505000000020004" pitchFamily="2" charset="0"/>
                <a:ea typeface="Bookman Old Style"/>
                <a:cs typeface="Bookman Old Style"/>
                <a:sym typeface="Bookman Old Style"/>
              </a:rPr>
              <a:t>Aceptación del Cliente</a:t>
            </a:r>
            <a:endParaRPr sz="3400" b="1" i="0" u="none" strike="noStrike" cap="none" dirty="0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1AB8E4B-155A-478A-95F2-9618D2FE740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542" y="1489575"/>
            <a:ext cx="7010400" cy="739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5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74797A2-41E4-491D-BEDD-771D6B686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3048000"/>
            <a:ext cx="5715000" cy="3810000"/>
          </a:xfrm>
          <a:prstGeom prst="rect">
            <a:avLst/>
          </a:prstGeom>
        </p:spPr>
      </p:pic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919200" y="1900518"/>
            <a:ext cx="7238682" cy="3499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1600" indent="0" fontAlgn="base">
              <a:buNone/>
            </a:pPr>
            <a:r>
              <a:rPr lang="es-419" sz="2400" dirty="0">
                <a:solidFill>
                  <a:schemeClr val="accent5"/>
                </a:solidFill>
              </a:rPr>
              <a:t>Escalabilidad.</a:t>
            </a:r>
          </a:p>
          <a:p>
            <a:pPr marL="101600" indent="0" fontAlgn="base">
              <a:buNone/>
            </a:pPr>
            <a:r>
              <a:rPr lang="es-419" sz="2400" dirty="0">
                <a:solidFill>
                  <a:schemeClr val="accent5"/>
                </a:solidFill>
              </a:rPr>
              <a:t>Usar tecnología con respaldo en documentación.</a:t>
            </a:r>
          </a:p>
          <a:p>
            <a:pPr marL="101600" indent="0" fontAlgn="base">
              <a:buNone/>
            </a:pPr>
            <a:r>
              <a:rPr lang="es-419" sz="2400" dirty="0">
                <a:solidFill>
                  <a:schemeClr val="accent5"/>
                </a:solidFill>
              </a:rPr>
              <a:t>Migrar la lógica de negocio al lado del servidor.</a:t>
            </a:r>
            <a:endParaRPr sz="2400" dirty="0">
              <a:solidFill>
                <a:schemeClr val="accent5"/>
              </a:solidFill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0" y="372375"/>
            <a:ext cx="10659300" cy="111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10808900" y="372375"/>
            <a:ext cx="458700" cy="11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11417200" y="372375"/>
            <a:ext cx="458700" cy="11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4995" y="267825"/>
            <a:ext cx="10353900" cy="13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s-CR" sz="3400" b="1" i="0" u="none" strike="noStrike" cap="none" dirty="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Recomendaciones</a:t>
            </a:r>
            <a:endParaRPr sz="3400" b="1" i="0" u="none" strike="noStrike" cap="none" dirty="0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3888185352"/>
      </p:ext>
    </p:extLst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98</Words>
  <Application>Microsoft Office PowerPoint</Application>
  <PresentationFormat>Panorámica</PresentationFormat>
  <Paragraphs>32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9" baseType="lpstr">
      <vt:lpstr>Cambria</vt:lpstr>
      <vt:lpstr>Nunito</vt:lpstr>
      <vt:lpstr>Arial</vt:lpstr>
      <vt:lpstr>Calibri</vt:lpstr>
      <vt:lpstr>Montserrat</vt:lpstr>
      <vt:lpstr>Rockwell</vt:lpstr>
      <vt:lpstr>Times New Roman</vt:lpstr>
      <vt:lpstr>Bookman Old Style</vt:lpstr>
      <vt:lpstr>Shift</vt:lpstr>
      <vt:lpstr>Proyecto Final del curso Ingeniería en Software</vt:lpstr>
      <vt:lpstr>Descripción del Problema</vt:lpstr>
      <vt:lpstr>Justificación.</vt:lpstr>
      <vt:lpstr>Objetivo</vt:lpstr>
      <vt:lpstr>Herramientas</vt:lpstr>
      <vt:lpstr>Técnica </vt:lpstr>
      <vt:lpstr>Información del cliente</vt:lpstr>
      <vt:lpstr>Aceptación del Cliente</vt:lpstr>
      <vt:lpstr>Recomendaciones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del curso Ingeniería en Software</dc:title>
  <dc:creator>Roque Chacón</dc:creator>
  <cp:lastModifiedBy>Roque Chacón</cp:lastModifiedBy>
  <cp:revision>7</cp:revision>
  <dcterms:modified xsi:type="dcterms:W3CDTF">2018-04-18T15:56:50Z</dcterms:modified>
</cp:coreProperties>
</file>