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bb55a6f5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bb55a6f5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b55a6f5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b55a6f5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bb55a6f5b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bb55a6f5b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bb55a6f5b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bb55a6f5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bb55a6f5b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bb55a6f5b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bb55a6f5b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bb55a6f5b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bb55a6f5b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bb55a6f5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bb55a6f5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bb55a6f5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b55a6f5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b55a6f5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bb55a6f5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bb55a6f5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bb55a6f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bb55a6f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bb55a6f5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bb55a6f5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bb55a6f5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bb55a6f5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bb55a6f5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bb55a6f5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bb55a6f5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bb55a6f5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EBooks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for “</a:t>
            </a:r>
            <a:r>
              <a:rPr b="1" lang="en"/>
              <a:t>E_ADEPT_REQUEST_EXPIRED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Everytime this process is done, point number 4 is update.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purge </a:t>
            </a:r>
            <a:r>
              <a:rPr lang="en" sz="1800"/>
              <a:t>completely</a:t>
            </a:r>
            <a:r>
              <a:rPr lang="en" sz="1800"/>
              <a:t>, the number of URLs should be the same number of links available.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Once</a:t>
            </a:r>
            <a:r>
              <a:rPr lang="en" sz="1800"/>
              <a:t> </a:t>
            </a:r>
            <a:r>
              <a:rPr lang="en" sz="1800"/>
              <a:t>available is 0, you may now proceed to request new links.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r>
              <a:rPr lang="en"/>
              <a:t>.	Press F3 to exit, and ENTER to go to the main menu.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475" y="1307850"/>
            <a:ext cx="5939049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lang="en"/>
              <a:t>.	Type BEYONDPRT and press ENTER.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050" y="1307850"/>
            <a:ext cx="5967908" cy="383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	Type 7 and press ENTER.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000" y="1307850"/>
            <a:ext cx="5979989" cy="383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	Find Account </a:t>
            </a:r>
            <a:r>
              <a:rPr lang="en"/>
              <a:t>(Press PageDown for more)</a:t>
            </a:r>
            <a:r>
              <a:rPr lang="en"/>
              <a:t>, type a 1 next to and press ENTER.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085" y="1307850"/>
            <a:ext cx="5939831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	Press ENTER to confirm.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050" y="1307850"/>
            <a:ext cx="5967908" cy="383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Repeat point 12 and 13 at least 3 times to insure it was </a:t>
            </a:r>
            <a:r>
              <a:rPr lang="en" sz="1800"/>
              <a:t>registered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Update ticket of process and time spent.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	</a:t>
            </a:r>
            <a:r>
              <a:rPr lang="en"/>
              <a:t>Open Oracle (Production)/Easy Access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475" y="1307850"/>
            <a:ext cx="5939049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</a:t>
            </a:r>
            <a:r>
              <a:rPr lang="en"/>
              <a:t>Type 14 in the Selection or command area and press ENTER.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475" y="1307852"/>
            <a:ext cx="5939050" cy="3842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</a:t>
            </a:r>
            <a:r>
              <a:rPr lang="en"/>
              <a:t>Type the Item Number in requested field and press ENTER.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100" y="1307850"/>
            <a:ext cx="5959802" cy="38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	Jot down number of Available and click F3 to exit.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947" y="1307850"/>
            <a:ext cx="5912101" cy="379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	Type INVMAIN2 and press ENTER to request links.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275" y="1307850"/>
            <a:ext cx="5915446" cy="37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	Type 20 and press ENTER.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275" y="1348614"/>
            <a:ext cx="5915450" cy="379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	Fill out all of the corresponding data (Which will be found in the ticket).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963" y="1347550"/>
            <a:ext cx="5924074" cy="379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	Press ENTER, type Y and then ENTER to confirm.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63" y="1307850"/>
            <a:ext cx="5905476" cy="37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