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AFDF-C10C-46B8-A35D-D2EF1886DB57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40EF-374B-4051-9C17-0579BC01E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098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AFDF-C10C-46B8-A35D-D2EF1886DB57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40EF-374B-4051-9C17-0579BC01E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1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AFDF-C10C-46B8-A35D-D2EF1886DB57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40EF-374B-4051-9C17-0579BC01E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680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AFDF-C10C-46B8-A35D-D2EF1886DB57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40EF-374B-4051-9C17-0579BC01E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375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AFDF-C10C-46B8-A35D-D2EF1886DB57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40EF-374B-4051-9C17-0579BC01E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95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AFDF-C10C-46B8-A35D-D2EF1886DB57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40EF-374B-4051-9C17-0579BC01E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625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AFDF-C10C-46B8-A35D-D2EF1886DB57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40EF-374B-4051-9C17-0579BC01E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AFDF-C10C-46B8-A35D-D2EF1886DB57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40EF-374B-4051-9C17-0579BC01E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885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AFDF-C10C-46B8-A35D-D2EF1886DB57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40EF-374B-4051-9C17-0579BC01E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22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AFDF-C10C-46B8-A35D-D2EF1886DB57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40EF-374B-4051-9C17-0579BC01E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9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AFDF-C10C-46B8-A35D-D2EF1886DB57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40EF-374B-4051-9C17-0579BC01E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93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5AFDF-C10C-46B8-A35D-D2EF1886DB57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840EF-374B-4051-9C17-0579BC01E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25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1315" y="163860"/>
            <a:ext cx="5677593" cy="6694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i="1" dirty="0"/>
              <a:t>-- 1</a:t>
            </a:r>
            <a:r>
              <a:rPr lang="ko-KR" altLang="en-US" sz="1100" i="1" dirty="0"/>
              <a:t>번</a:t>
            </a:r>
            <a:br>
              <a:rPr lang="ko-KR" altLang="en-US" sz="1100" i="1" dirty="0"/>
            </a:br>
            <a:r>
              <a:rPr lang="en-US" altLang="ko-KR" sz="1100" i="1" dirty="0"/>
              <a:t>-- </a:t>
            </a:r>
            <a:r>
              <a:rPr lang="ko-KR" altLang="en-US" sz="1100" i="1" dirty="0"/>
              <a:t>테이블 구조와 제약조건 생성</a:t>
            </a:r>
            <a:br>
              <a:rPr lang="ko-KR" altLang="en-US" sz="1100" i="1" dirty="0"/>
            </a:br>
            <a:r>
              <a:rPr lang="en-US" altLang="ko-KR" sz="1100" i="1" dirty="0"/>
              <a:t>create table </a:t>
            </a:r>
            <a:r>
              <a:rPr lang="en-US" altLang="ko-KR" sz="1100" dirty="0"/>
              <a:t>movie</a:t>
            </a:r>
            <a:br>
              <a:rPr lang="en-US" altLang="ko-KR" sz="1100" dirty="0"/>
            </a:br>
            <a:r>
              <a:rPr lang="en-US" altLang="ko-KR" sz="1100" dirty="0"/>
              <a:t>(</a:t>
            </a:r>
            <a:br>
              <a:rPr lang="en-US" altLang="ko-KR" sz="1100" dirty="0"/>
            </a:br>
            <a:r>
              <a:rPr lang="en-US" altLang="ko-KR" sz="1100" dirty="0"/>
              <a:t>    </a:t>
            </a:r>
            <a:r>
              <a:rPr lang="en-US" altLang="ko-KR" sz="1100" dirty="0" err="1"/>
              <a:t>tNo</a:t>
            </a:r>
            <a:r>
              <a:rPr lang="en-US" altLang="ko-KR" sz="1100" dirty="0"/>
              <a:t>     </a:t>
            </a:r>
            <a:r>
              <a:rPr lang="en-US" altLang="ko-KR" sz="1100" i="1" dirty="0"/>
              <a:t>number</a:t>
            </a:r>
            <a:r>
              <a:rPr lang="en-US" altLang="ko-KR" sz="1100" dirty="0"/>
              <a:t>(2),</a:t>
            </a:r>
            <a:br>
              <a:rPr lang="en-US" altLang="ko-KR" sz="1100" dirty="0"/>
            </a:br>
            <a:r>
              <a:rPr lang="en-US" altLang="ko-KR" sz="1100" dirty="0"/>
              <a:t>    </a:t>
            </a:r>
            <a:r>
              <a:rPr lang="en-US" altLang="ko-KR" sz="1100" dirty="0" err="1"/>
              <a:t>mNo</a:t>
            </a:r>
            <a:r>
              <a:rPr lang="en-US" altLang="ko-KR" sz="1100" dirty="0"/>
              <a:t>     </a:t>
            </a:r>
            <a:r>
              <a:rPr lang="en-US" altLang="ko-KR" sz="1100" i="1" dirty="0"/>
              <a:t>char</a:t>
            </a:r>
            <a:r>
              <a:rPr lang="en-US" altLang="ko-KR" sz="1100" dirty="0"/>
              <a:t>(1),</a:t>
            </a:r>
            <a:br>
              <a:rPr lang="en-US" altLang="ko-KR" sz="1100" dirty="0"/>
            </a:br>
            <a:r>
              <a:rPr lang="en-US" altLang="ko-KR" sz="1100" dirty="0"/>
              <a:t>    </a:t>
            </a:r>
            <a:r>
              <a:rPr lang="en-US" altLang="ko-KR" sz="1100" dirty="0" err="1"/>
              <a:t>mTitle</a:t>
            </a:r>
            <a:r>
              <a:rPr lang="en-US" altLang="ko-KR" sz="1100" dirty="0"/>
              <a:t>  varchar2(20),</a:t>
            </a:r>
            <a:br>
              <a:rPr lang="en-US" altLang="ko-KR" sz="1100" dirty="0"/>
            </a:br>
            <a:r>
              <a:rPr lang="en-US" altLang="ko-KR" sz="1100" dirty="0"/>
              <a:t>    price   </a:t>
            </a:r>
            <a:r>
              <a:rPr lang="en-US" altLang="ko-KR" sz="1100" i="1" dirty="0"/>
              <a:t>number</a:t>
            </a:r>
            <a:r>
              <a:rPr lang="en-US" altLang="ko-KR" sz="1100" dirty="0"/>
              <a:t>(5) </a:t>
            </a:r>
            <a:r>
              <a:rPr lang="en-US" altLang="ko-KR" sz="1100" i="1" dirty="0"/>
              <a:t>check </a:t>
            </a:r>
            <a:r>
              <a:rPr lang="en-US" altLang="ko-KR" sz="1100" dirty="0"/>
              <a:t>(price &lt;= 20000),</a:t>
            </a:r>
            <a:br>
              <a:rPr lang="en-US" altLang="ko-KR" sz="1100" dirty="0"/>
            </a:br>
            <a:r>
              <a:rPr lang="en-US" altLang="ko-KR" sz="1100" dirty="0"/>
              <a:t>    </a:t>
            </a:r>
            <a:r>
              <a:rPr lang="en-US" altLang="ko-KR" sz="1100" dirty="0" err="1"/>
              <a:t>seatNum</a:t>
            </a:r>
            <a:r>
              <a:rPr lang="en-US" altLang="ko-KR" sz="1100" dirty="0"/>
              <a:t> </a:t>
            </a:r>
            <a:r>
              <a:rPr lang="en-US" altLang="ko-KR" sz="1100" i="1" dirty="0"/>
              <a:t>number</a:t>
            </a:r>
            <a:r>
              <a:rPr lang="en-US" altLang="ko-KR" sz="1100" dirty="0"/>
              <a:t>(3) </a:t>
            </a:r>
            <a:r>
              <a:rPr lang="en-US" altLang="ko-KR" sz="1100" i="1" dirty="0"/>
              <a:t>default </a:t>
            </a:r>
            <a:r>
              <a:rPr lang="en-US" altLang="ko-KR" sz="1100" dirty="0"/>
              <a:t>10,</a:t>
            </a:r>
            <a:br>
              <a:rPr lang="en-US" altLang="ko-KR" sz="1100" dirty="0"/>
            </a:br>
            <a:r>
              <a:rPr lang="en-US" altLang="ko-KR" sz="1100" dirty="0"/>
              <a:t>    </a:t>
            </a:r>
            <a:r>
              <a:rPr lang="en-US" altLang="ko-KR" sz="1100" i="1" dirty="0"/>
              <a:t>CONSTRAINT </a:t>
            </a:r>
            <a:r>
              <a:rPr lang="en-US" altLang="ko-KR" sz="1100" dirty="0" err="1"/>
              <a:t>pk_movie</a:t>
            </a:r>
            <a:r>
              <a:rPr lang="en-US" altLang="ko-KR" sz="1100" dirty="0"/>
              <a:t> </a:t>
            </a:r>
            <a:r>
              <a:rPr lang="en-US" altLang="ko-KR" sz="1100" i="1" dirty="0"/>
              <a:t>primary key </a:t>
            </a:r>
            <a:r>
              <a:rPr lang="en-US" altLang="ko-KR" sz="1100" dirty="0"/>
              <a:t>(</a:t>
            </a:r>
            <a:r>
              <a:rPr lang="en-US" altLang="ko-KR" sz="1100" dirty="0" err="1"/>
              <a:t>tNo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mNo</a:t>
            </a:r>
            <a:r>
              <a:rPr lang="en-US" altLang="ko-KR" sz="1100" dirty="0"/>
              <a:t>)</a:t>
            </a:r>
            <a:br>
              <a:rPr lang="en-US" altLang="ko-KR" sz="1100" dirty="0"/>
            </a:br>
            <a:r>
              <a:rPr lang="en-US" altLang="ko-KR" sz="1100" dirty="0"/>
              <a:t>);</a:t>
            </a:r>
            <a:br>
              <a:rPr lang="en-US" altLang="ko-KR" sz="1100" dirty="0"/>
            </a:b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i="1" dirty="0"/>
              <a:t>-- 1)</a:t>
            </a:r>
            <a:br>
              <a:rPr lang="en-US" altLang="ko-KR" sz="1100" i="1" dirty="0"/>
            </a:br>
            <a:r>
              <a:rPr lang="en-US" altLang="ko-KR" sz="1100" i="1" dirty="0"/>
              <a:t>DESC </a:t>
            </a:r>
            <a:r>
              <a:rPr lang="en-US" altLang="ko-KR" sz="1100" dirty="0"/>
              <a:t>movie;</a:t>
            </a:r>
            <a:br>
              <a:rPr lang="en-US" altLang="ko-KR" sz="1100" dirty="0"/>
            </a:b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i="1" dirty="0"/>
              <a:t>--2)</a:t>
            </a:r>
            <a:br>
              <a:rPr lang="en-US" altLang="ko-KR" sz="1100" i="1" dirty="0"/>
            </a:br>
            <a:r>
              <a:rPr lang="en-US" altLang="ko-KR" sz="1100" i="1" dirty="0"/>
              <a:t>alter table </a:t>
            </a:r>
            <a:r>
              <a:rPr lang="en-US" altLang="ko-KR" sz="1100" dirty="0"/>
              <a:t>movie</a:t>
            </a:r>
            <a:br>
              <a:rPr lang="en-US" altLang="ko-KR" sz="1100" dirty="0"/>
            </a:br>
            <a:r>
              <a:rPr lang="en-US" altLang="ko-KR" sz="1100" dirty="0"/>
              <a:t>    </a:t>
            </a:r>
            <a:r>
              <a:rPr lang="en-US" altLang="ko-KR" sz="1100" i="1" dirty="0"/>
              <a:t>add </a:t>
            </a:r>
            <a:r>
              <a:rPr lang="en-US" altLang="ko-KR" sz="1100" dirty="0" err="1"/>
              <a:t>wdate</a:t>
            </a:r>
            <a:r>
              <a:rPr lang="en-US" altLang="ko-KR" sz="1100" dirty="0"/>
              <a:t> </a:t>
            </a:r>
            <a:r>
              <a:rPr lang="en-US" altLang="ko-KR" sz="1100" i="1" dirty="0"/>
              <a:t>date DEFAULT </a:t>
            </a:r>
            <a:r>
              <a:rPr lang="en-US" altLang="ko-KR" sz="1100" dirty="0" err="1"/>
              <a:t>sysdate</a:t>
            </a:r>
            <a:r>
              <a:rPr lang="en-US" altLang="ko-KR" sz="1100" dirty="0"/>
              <a:t>;</a:t>
            </a:r>
            <a:br>
              <a:rPr lang="en-US" altLang="ko-KR" sz="1100" dirty="0"/>
            </a:b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i="1" dirty="0"/>
              <a:t>--3)</a:t>
            </a:r>
            <a:br>
              <a:rPr lang="en-US" altLang="ko-KR" sz="1100" i="1" dirty="0"/>
            </a:br>
            <a:r>
              <a:rPr lang="en-US" altLang="ko-KR" sz="1100" i="1" dirty="0"/>
              <a:t>alter table </a:t>
            </a:r>
            <a:r>
              <a:rPr lang="en-US" altLang="ko-KR" sz="1100" dirty="0"/>
              <a:t>movie</a:t>
            </a:r>
            <a:br>
              <a:rPr lang="en-US" altLang="ko-KR" sz="1100" dirty="0"/>
            </a:br>
            <a:r>
              <a:rPr lang="en-US" altLang="ko-KR" sz="1100" dirty="0"/>
              <a:t>    modify </a:t>
            </a:r>
            <a:r>
              <a:rPr lang="en-US" altLang="ko-KR" sz="1100" dirty="0" err="1"/>
              <a:t>mTitle</a:t>
            </a:r>
            <a:r>
              <a:rPr lang="en-US" altLang="ko-KR" sz="1100" dirty="0"/>
              <a:t> varchar2(50);</a:t>
            </a:r>
            <a:br>
              <a:rPr lang="en-US" altLang="ko-KR" sz="1100" dirty="0"/>
            </a:b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i="1" dirty="0"/>
              <a:t>--4)</a:t>
            </a:r>
            <a:br>
              <a:rPr lang="en-US" altLang="ko-KR" sz="1100" i="1" dirty="0"/>
            </a:br>
            <a:r>
              <a:rPr lang="en-US" altLang="ko-KR" sz="1100" i="1" dirty="0"/>
              <a:t>alter table </a:t>
            </a:r>
            <a:r>
              <a:rPr lang="en-US" altLang="ko-KR" sz="1100" dirty="0"/>
              <a:t>movie</a:t>
            </a:r>
            <a:br>
              <a:rPr lang="en-US" altLang="ko-KR" sz="1100" dirty="0"/>
            </a:br>
            <a:r>
              <a:rPr lang="en-US" altLang="ko-KR" sz="1100" dirty="0"/>
              <a:t>    </a:t>
            </a:r>
            <a:r>
              <a:rPr lang="en-US" altLang="ko-KR" sz="1100" i="1" dirty="0"/>
              <a:t>drop constraint </a:t>
            </a:r>
            <a:r>
              <a:rPr lang="en-US" altLang="ko-KR" sz="1100" dirty="0" err="1"/>
              <a:t>pk_movie</a:t>
            </a:r>
            <a:r>
              <a:rPr lang="en-US" altLang="ko-KR" sz="1100" dirty="0"/>
              <a:t>;</a:t>
            </a:r>
            <a:br>
              <a:rPr lang="en-US" altLang="ko-KR" sz="1100" dirty="0"/>
            </a:b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i="1" dirty="0"/>
              <a:t>--5)</a:t>
            </a:r>
            <a:br>
              <a:rPr lang="en-US" altLang="ko-KR" sz="1100" i="1" dirty="0"/>
            </a:br>
            <a:r>
              <a:rPr lang="en-US" altLang="ko-KR" sz="1100" i="1" dirty="0"/>
              <a:t>alter table </a:t>
            </a:r>
            <a:r>
              <a:rPr lang="en-US" altLang="ko-KR" sz="1100" dirty="0"/>
              <a:t>movie</a:t>
            </a:r>
            <a:br>
              <a:rPr lang="en-US" altLang="ko-KR" sz="1100" dirty="0"/>
            </a:br>
            <a:r>
              <a:rPr lang="en-US" altLang="ko-KR" sz="1100" dirty="0"/>
              <a:t>    </a:t>
            </a:r>
            <a:r>
              <a:rPr lang="en-US" altLang="ko-KR" sz="1100" i="1" dirty="0"/>
              <a:t>drop column </a:t>
            </a:r>
            <a:r>
              <a:rPr lang="en-US" altLang="ko-KR" sz="1100" dirty="0" err="1"/>
              <a:t>tNo</a:t>
            </a:r>
            <a:r>
              <a:rPr lang="en-US" altLang="ko-KR" sz="1100" dirty="0" smtClean="0"/>
              <a:t>;</a:t>
            </a:r>
          </a:p>
          <a:p>
            <a:endParaRPr lang="en-US" altLang="ko-KR" sz="1100" dirty="0"/>
          </a:p>
          <a:p>
            <a:r>
              <a:rPr lang="en-US" altLang="ko-KR" sz="1100" i="1" dirty="0"/>
              <a:t>--6)</a:t>
            </a:r>
            <a:br>
              <a:rPr lang="en-US" altLang="ko-KR" sz="1100" i="1" dirty="0"/>
            </a:br>
            <a:r>
              <a:rPr lang="en-US" altLang="ko-KR" sz="1100" i="1" dirty="0"/>
              <a:t>alter table </a:t>
            </a:r>
            <a:r>
              <a:rPr lang="en-US" altLang="ko-KR" sz="1100" dirty="0"/>
              <a:t>movie</a:t>
            </a:r>
            <a:br>
              <a:rPr lang="en-US" altLang="ko-KR" sz="1100" dirty="0"/>
            </a:br>
            <a:r>
              <a:rPr lang="en-US" altLang="ko-KR" sz="1100" dirty="0"/>
              <a:t>    </a:t>
            </a:r>
            <a:r>
              <a:rPr lang="en-US" altLang="ko-KR" sz="1100" i="1" dirty="0"/>
              <a:t>add constraint </a:t>
            </a:r>
            <a:r>
              <a:rPr lang="en-US" altLang="ko-KR" sz="1100" dirty="0" err="1"/>
              <a:t>pk_movie</a:t>
            </a:r>
            <a:r>
              <a:rPr lang="en-US" altLang="ko-KR" sz="1100" dirty="0"/>
              <a:t> </a:t>
            </a:r>
            <a:r>
              <a:rPr lang="en-US" altLang="ko-KR" sz="1100" i="1" dirty="0"/>
              <a:t>primary key </a:t>
            </a:r>
            <a:r>
              <a:rPr lang="en-US" altLang="ko-KR" sz="1100" dirty="0"/>
              <a:t>(</a:t>
            </a:r>
            <a:r>
              <a:rPr lang="en-US" altLang="ko-KR" sz="1100" dirty="0" err="1"/>
              <a:t>mNo</a:t>
            </a:r>
            <a:r>
              <a:rPr lang="en-US" altLang="ko-KR" sz="1100" dirty="0" smtClean="0"/>
              <a:t>);</a:t>
            </a:r>
          </a:p>
          <a:p>
            <a:endParaRPr lang="en-US" altLang="ko-KR" sz="1100" dirty="0"/>
          </a:p>
          <a:p>
            <a:r>
              <a:rPr lang="en-US" altLang="ko-KR" sz="1100" i="1" dirty="0"/>
              <a:t>--7)</a:t>
            </a:r>
            <a:br>
              <a:rPr lang="en-US" altLang="ko-KR" sz="1100" i="1" dirty="0"/>
            </a:br>
            <a:r>
              <a:rPr lang="en-US" altLang="ko-KR" sz="1100" i="1" dirty="0"/>
              <a:t>select </a:t>
            </a:r>
            <a:r>
              <a:rPr lang="en-US" altLang="ko-KR" sz="1100" dirty="0"/>
              <a:t>*</a:t>
            </a:r>
            <a:br>
              <a:rPr lang="en-US" altLang="ko-KR" sz="1100" dirty="0"/>
            </a:br>
            <a:r>
              <a:rPr lang="en-US" altLang="ko-KR" sz="1100" i="1" dirty="0"/>
              <a:t>from </a:t>
            </a:r>
            <a:r>
              <a:rPr lang="en-US" altLang="ko-KR" sz="1100" dirty="0"/>
              <a:t>USER_CONSTRAINTS</a:t>
            </a:r>
            <a:br>
              <a:rPr lang="en-US" altLang="ko-KR" sz="1100" dirty="0"/>
            </a:br>
            <a:r>
              <a:rPr lang="en-US" altLang="ko-KR" sz="1100" i="1" dirty="0"/>
              <a:t>where TABLE_NAME </a:t>
            </a:r>
            <a:r>
              <a:rPr lang="en-US" altLang="ko-KR" sz="1100" dirty="0"/>
              <a:t>= 'MOVIE';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12872" y="163860"/>
            <a:ext cx="5677593" cy="6694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i="1" dirty="0" smtClean="0"/>
              <a:t>-- </a:t>
            </a:r>
            <a:r>
              <a:rPr lang="ko-KR" altLang="en-US" sz="1100" i="1" dirty="0"/>
              <a:t>레코드 삽입</a:t>
            </a:r>
            <a:br>
              <a:rPr lang="ko-KR" altLang="en-US" sz="1100" i="1" dirty="0"/>
            </a:br>
            <a:r>
              <a:rPr lang="en-US" altLang="ko-KR" sz="1100" i="1" dirty="0"/>
              <a:t>insert into </a:t>
            </a:r>
            <a:r>
              <a:rPr lang="en-US" altLang="ko-KR" sz="1100" dirty="0"/>
              <a:t>movie</a:t>
            </a:r>
            <a:br>
              <a:rPr lang="en-US" altLang="ko-KR" sz="1100" dirty="0"/>
            </a:br>
            <a:r>
              <a:rPr lang="en-US" altLang="ko-KR" sz="1100" i="1" dirty="0"/>
              <a:t>values </a:t>
            </a:r>
            <a:r>
              <a:rPr lang="en-US" altLang="ko-KR" sz="1100" dirty="0"/>
              <a:t>(1, '</a:t>
            </a:r>
            <a:r>
              <a:rPr lang="ko-KR" altLang="en-US" sz="1100" dirty="0" err="1"/>
              <a:t>사랑과영혼</a:t>
            </a:r>
            <a:r>
              <a:rPr lang="en-US" altLang="ko-KR" sz="1100" dirty="0"/>
              <a:t>', </a:t>
            </a:r>
            <a:r>
              <a:rPr lang="en-US" altLang="ko-KR" sz="1100" i="1" dirty="0"/>
              <a:t>null</a:t>
            </a:r>
            <a:r>
              <a:rPr lang="en-US" altLang="ko-KR" sz="1100" dirty="0"/>
              <a:t>, 10, '22/07/06');</a:t>
            </a:r>
            <a:br>
              <a:rPr lang="en-US" altLang="ko-KR" sz="1100" dirty="0"/>
            </a:b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i="1" dirty="0"/>
              <a:t>insert into </a:t>
            </a:r>
            <a:r>
              <a:rPr lang="en-US" altLang="ko-KR" sz="1100" dirty="0"/>
              <a:t>movie</a:t>
            </a:r>
            <a:br>
              <a:rPr lang="en-US" altLang="ko-KR" sz="1100" dirty="0"/>
            </a:br>
            <a:r>
              <a:rPr lang="en-US" altLang="ko-KR" sz="1100" i="1" dirty="0"/>
              <a:t>values </a:t>
            </a:r>
            <a:r>
              <a:rPr lang="en-US" altLang="ko-KR" sz="1100" dirty="0"/>
              <a:t>(2, '</a:t>
            </a:r>
            <a:r>
              <a:rPr lang="ko-KR" altLang="en-US" sz="1100" dirty="0" err="1"/>
              <a:t>아바타</a:t>
            </a:r>
            <a:r>
              <a:rPr lang="en-US" altLang="ko-KR" sz="1100" dirty="0"/>
              <a:t>', </a:t>
            </a:r>
            <a:r>
              <a:rPr lang="en-US" altLang="ko-KR" sz="1100" i="1" dirty="0"/>
              <a:t>null</a:t>
            </a:r>
            <a:r>
              <a:rPr lang="en-US" altLang="ko-KR" sz="1100" dirty="0"/>
              <a:t>, 10, '22/07/06');</a:t>
            </a:r>
            <a:br>
              <a:rPr lang="en-US" altLang="ko-KR" sz="1100" dirty="0"/>
            </a:b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i="1" dirty="0"/>
              <a:t>insert into </a:t>
            </a:r>
            <a:r>
              <a:rPr lang="en-US" altLang="ko-KR" sz="1100" dirty="0"/>
              <a:t>movie</a:t>
            </a:r>
            <a:br>
              <a:rPr lang="en-US" altLang="ko-KR" sz="1100" dirty="0"/>
            </a:br>
            <a:r>
              <a:rPr lang="en-US" altLang="ko-KR" sz="1100" i="1" dirty="0"/>
              <a:t>values </a:t>
            </a:r>
            <a:r>
              <a:rPr lang="en-US" altLang="ko-KR" sz="1100" dirty="0"/>
              <a:t>(3, '</a:t>
            </a:r>
            <a:r>
              <a:rPr lang="ko-KR" altLang="en-US" sz="1100" dirty="0"/>
              <a:t>매트릭스</a:t>
            </a:r>
            <a:r>
              <a:rPr lang="en-US" altLang="ko-KR" sz="1100" dirty="0"/>
              <a:t>', </a:t>
            </a:r>
            <a:r>
              <a:rPr lang="en-US" altLang="ko-KR" sz="1100" i="1" dirty="0"/>
              <a:t>null</a:t>
            </a:r>
            <a:r>
              <a:rPr lang="en-US" altLang="ko-KR" sz="1100" dirty="0"/>
              <a:t>, 10, '22/07/06');</a:t>
            </a:r>
            <a:br>
              <a:rPr lang="en-US" altLang="ko-KR" sz="1100" dirty="0"/>
            </a:b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i="1" dirty="0"/>
              <a:t>insert into </a:t>
            </a:r>
            <a:r>
              <a:rPr lang="en-US" altLang="ko-KR" sz="1100" dirty="0"/>
              <a:t>movie</a:t>
            </a:r>
            <a:br>
              <a:rPr lang="en-US" altLang="ko-KR" sz="1100" dirty="0"/>
            </a:br>
            <a:r>
              <a:rPr lang="en-US" altLang="ko-KR" sz="1100" i="1" dirty="0"/>
              <a:t>values </a:t>
            </a:r>
            <a:r>
              <a:rPr lang="en-US" altLang="ko-KR" sz="1100" dirty="0"/>
              <a:t>(4, '</a:t>
            </a:r>
            <a:r>
              <a:rPr lang="ko-KR" altLang="en-US" sz="1100" dirty="0"/>
              <a:t>터미네이터</a:t>
            </a:r>
            <a:r>
              <a:rPr lang="en-US" altLang="ko-KR" sz="1100" dirty="0"/>
              <a:t>', </a:t>
            </a:r>
            <a:r>
              <a:rPr lang="en-US" altLang="ko-KR" sz="1100" i="1" dirty="0"/>
              <a:t>null</a:t>
            </a:r>
            <a:r>
              <a:rPr lang="en-US" altLang="ko-KR" sz="1100" dirty="0"/>
              <a:t>, 10, '22/07/06');</a:t>
            </a:r>
            <a:br>
              <a:rPr lang="en-US" altLang="ko-KR" sz="1100" dirty="0"/>
            </a:b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i="1" dirty="0"/>
              <a:t>insert into </a:t>
            </a:r>
            <a:r>
              <a:rPr lang="en-US" altLang="ko-KR" sz="1100" dirty="0"/>
              <a:t>movie</a:t>
            </a:r>
            <a:br>
              <a:rPr lang="en-US" altLang="ko-KR" sz="1100" dirty="0"/>
            </a:br>
            <a:r>
              <a:rPr lang="en-US" altLang="ko-KR" sz="1100" i="1" dirty="0"/>
              <a:t>values </a:t>
            </a:r>
            <a:r>
              <a:rPr lang="en-US" altLang="ko-KR" sz="1100" dirty="0"/>
              <a:t>(5, '</a:t>
            </a:r>
            <a:r>
              <a:rPr lang="ko-KR" altLang="en-US" sz="1100" dirty="0"/>
              <a:t>레디플레이원</a:t>
            </a:r>
            <a:r>
              <a:rPr lang="en-US" altLang="ko-KR" sz="1100" dirty="0"/>
              <a:t>', </a:t>
            </a:r>
            <a:r>
              <a:rPr lang="en-US" altLang="ko-KR" sz="1100" i="1" dirty="0"/>
              <a:t>null</a:t>
            </a:r>
            <a:r>
              <a:rPr lang="en-US" altLang="ko-KR" sz="1100" dirty="0"/>
              <a:t>, 10, '22/07/06');</a:t>
            </a:r>
            <a:br>
              <a:rPr lang="en-US" altLang="ko-KR" sz="1100" dirty="0"/>
            </a:b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i="1" dirty="0"/>
              <a:t>insert into </a:t>
            </a:r>
            <a:r>
              <a:rPr lang="en-US" altLang="ko-KR" sz="1100" dirty="0"/>
              <a:t>movie</a:t>
            </a:r>
            <a:br>
              <a:rPr lang="en-US" altLang="ko-KR" sz="1100" dirty="0"/>
            </a:br>
            <a:r>
              <a:rPr lang="en-US" altLang="ko-KR" sz="1100" i="1" dirty="0"/>
              <a:t>values </a:t>
            </a:r>
            <a:r>
              <a:rPr lang="en-US" altLang="ko-KR" sz="1100" dirty="0"/>
              <a:t>(6, '</a:t>
            </a:r>
            <a:r>
              <a:rPr lang="ko-KR" altLang="en-US" sz="1100" dirty="0" err="1"/>
              <a:t>스파이더맨</a:t>
            </a:r>
            <a:r>
              <a:rPr lang="en-US" altLang="ko-KR" sz="1100" dirty="0"/>
              <a:t>', </a:t>
            </a:r>
            <a:r>
              <a:rPr lang="en-US" altLang="ko-KR" sz="1100" i="1" dirty="0"/>
              <a:t>null</a:t>
            </a:r>
            <a:r>
              <a:rPr lang="en-US" altLang="ko-KR" sz="1100" dirty="0"/>
              <a:t>, 10, '22/07/06');</a:t>
            </a:r>
            <a:br>
              <a:rPr lang="en-US" altLang="ko-KR" sz="1100" dirty="0"/>
            </a:b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i="1" dirty="0"/>
              <a:t>-- 8)</a:t>
            </a:r>
            <a:br>
              <a:rPr lang="en-US" altLang="ko-KR" sz="1100" i="1" dirty="0"/>
            </a:br>
            <a:r>
              <a:rPr lang="en-US" altLang="ko-KR" sz="1100" i="1" dirty="0"/>
              <a:t>update </a:t>
            </a:r>
            <a:r>
              <a:rPr lang="en-US" altLang="ko-KR" sz="1100" dirty="0"/>
              <a:t>movie</a:t>
            </a:r>
            <a:br>
              <a:rPr lang="en-US" altLang="ko-KR" sz="1100" dirty="0"/>
            </a:br>
            <a:r>
              <a:rPr lang="en-US" altLang="ko-KR" sz="1100" i="1" dirty="0"/>
              <a:t>set </a:t>
            </a:r>
            <a:r>
              <a:rPr lang="en-US" altLang="ko-KR" sz="1100" dirty="0"/>
              <a:t>price  = 9000,</a:t>
            </a:r>
            <a:br>
              <a:rPr lang="en-US" altLang="ko-KR" sz="1100" dirty="0"/>
            </a:br>
            <a:r>
              <a:rPr lang="en-US" altLang="ko-KR" sz="1100" dirty="0"/>
              <a:t>    </a:t>
            </a:r>
            <a:r>
              <a:rPr lang="en-US" altLang="ko-KR" sz="1100" dirty="0" err="1"/>
              <a:t>seatNum</a:t>
            </a:r>
            <a:r>
              <a:rPr lang="en-US" altLang="ko-KR" sz="1100" dirty="0"/>
              <a:t>=100</a:t>
            </a:r>
            <a:br>
              <a:rPr lang="en-US" altLang="ko-KR" sz="1100" dirty="0"/>
            </a:br>
            <a:r>
              <a:rPr lang="en-US" altLang="ko-KR" sz="1100" i="1" dirty="0"/>
              <a:t>where </a:t>
            </a:r>
            <a:r>
              <a:rPr lang="en-US" altLang="ko-KR" sz="1100" dirty="0" err="1"/>
              <a:t>mNo</a:t>
            </a:r>
            <a:r>
              <a:rPr lang="en-US" altLang="ko-KR" sz="1100" dirty="0"/>
              <a:t> = 2</a:t>
            </a:r>
            <a:br>
              <a:rPr lang="en-US" altLang="ko-KR" sz="1100" dirty="0"/>
            </a:br>
            <a:r>
              <a:rPr lang="en-US" altLang="ko-KR" sz="1100" dirty="0"/>
              <a:t>   </a:t>
            </a:r>
            <a:r>
              <a:rPr lang="en-US" altLang="ko-KR" sz="1100" i="1" dirty="0"/>
              <a:t>or </a:t>
            </a:r>
            <a:r>
              <a:rPr lang="en-US" altLang="ko-KR" sz="1100" dirty="0" err="1"/>
              <a:t>mNo</a:t>
            </a:r>
            <a:r>
              <a:rPr lang="en-US" altLang="ko-KR" sz="1100" dirty="0"/>
              <a:t> = 4</a:t>
            </a:r>
            <a:br>
              <a:rPr lang="en-US" altLang="ko-KR" sz="1100" dirty="0"/>
            </a:br>
            <a:r>
              <a:rPr lang="en-US" altLang="ko-KR" sz="1100" dirty="0"/>
              <a:t>   </a:t>
            </a:r>
            <a:r>
              <a:rPr lang="en-US" altLang="ko-KR" sz="1100" i="1" dirty="0"/>
              <a:t>or </a:t>
            </a:r>
            <a:r>
              <a:rPr lang="en-US" altLang="ko-KR" sz="1100" dirty="0" err="1"/>
              <a:t>mNo</a:t>
            </a:r>
            <a:r>
              <a:rPr lang="en-US" altLang="ko-KR" sz="1100" dirty="0"/>
              <a:t> = 6;</a:t>
            </a:r>
            <a:br>
              <a:rPr lang="en-US" altLang="ko-KR" sz="1100" dirty="0"/>
            </a:b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i="1" dirty="0"/>
              <a:t>commit</a:t>
            </a:r>
            <a:r>
              <a:rPr lang="en-US" altLang="ko-KR" sz="1100" dirty="0"/>
              <a:t>;</a:t>
            </a:r>
            <a:br>
              <a:rPr lang="en-US" altLang="ko-KR" sz="1100" dirty="0"/>
            </a:b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i="1" dirty="0"/>
              <a:t>-- 9)</a:t>
            </a:r>
            <a:br>
              <a:rPr lang="en-US" altLang="ko-KR" sz="1100" i="1" dirty="0"/>
            </a:br>
            <a:r>
              <a:rPr lang="en-US" altLang="ko-KR" sz="1100" i="1" dirty="0"/>
              <a:t>delete</a:t>
            </a:r>
            <a:br>
              <a:rPr lang="en-US" altLang="ko-KR" sz="1100" i="1" dirty="0"/>
            </a:br>
            <a:r>
              <a:rPr lang="en-US" altLang="ko-KR" sz="1100" i="1" dirty="0"/>
              <a:t>from </a:t>
            </a:r>
            <a:r>
              <a:rPr lang="en-US" altLang="ko-KR" sz="1100" dirty="0"/>
              <a:t>movie</a:t>
            </a:r>
            <a:br>
              <a:rPr lang="en-US" altLang="ko-KR" sz="1100" dirty="0"/>
            </a:br>
            <a:r>
              <a:rPr lang="en-US" altLang="ko-KR" sz="1100" i="1" dirty="0"/>
              <a:t>where </a:t>
            </a:r>
            <a:r>
              <a:rPr lang="en-US" altLang="ko-KR" sz="1100" dirty="0"/>
              <a:t>price </a:t>
            </a:r>
            <a:r>
              <a:rPr lang="en-US" altLang="ko-KR" sz="1100" i="1" dirty="0"/>
              <a:t>IS NULL</a:t>
            </a:r>
            <a:r>
              <a:rPr lang="en-US" altLang="ko-KR" sz="1100" dirty="0"/>
              <a:t>;</a:t>
            </a:r>
            <a:br>
              <a:rPr lang="en-US" altLang="ko-KR" sz="1100" dirty="0"/>
            </a:b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i="1" dirty="0"/>
              <a:t>rollback</a:t>
            </a:r>
            <a:r>
              <a:rPr lang="en-US" altLang="ko-KR" sz="1100" dirty="0"/>
              <a:t>;</a:t>
            </a:r>
            <a:br>
              <a:rPr lang="en-US" altLang="ko-KR" sz="1100" dirty="0"/>
            </a:b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i="1" dirty="0"/>
              <a:t>-- 10)</a:t>
            </a:r>
            <a:br>
              <a:rPr lang="en-US" altLang="ko-KR" sz="1100" i="1" dirty="0"/>
            </a:br>
            <a:r>
              <a:rPr lang="en-US" altLang="ko-KR" sz="1100" i="1" dirty="0"/>
              <a:t>select </a:t>
            </a:r>
            <a:r>
              <a:rPr lang="en-US" altLang="ko-KR" sz="1100" dirty="0"/>
              <a:t>*</a:t>
            </a:r>
            <a:br>
              <a:rPr lang="en-US" altLang="ko-KR" sz="1100" dirty="0"/>
            </a:br>
            <a:r>
              <a:rPr lang="en-US" altLang="ko-KR" sz="1100" i="1" dirty="0"/>
              <a:t>from </a:t>
            </a:r>
            <a:r>
              <a:rPr lang="en-US" altLang="ko-KR" sz="1100" dirty="0"/>
              <a:t>movie;</a:t>
            </a:r>
          </a:p>
        </p:txBody>
      </p:sp>
    </p:spTree>
    <p:extLst>
      <p:ext uri="{BB962C8B-B14F-4D97-AF65-F5344CB8AC3E}">
        <p14:creationId xmlns:p14="http://schemas.microsoft.com/office/powerpoint/2010/main" val="330802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79" y="163860"/>
            <a:ext cx="5677593" cy="6370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i="1" dirty="0"/>
              <a:t>-- 2</a:t>
            </a:r>
            <a:r>
              <a:rPr lang="ko-KR" altLang="en-US" sz="800" i="1" dirty="0"/>
              <a:t>번</a:t>
            </a:r>
            <a:br>
              <a:rPr lang="ko-KR" altLang="en-US" sz="800" i="1" dirty="0"/>
            </a:br>
            <a:r>
              <a:rPr lang="en-US" altLang="ko-KR" sz="800" i="1" dirty="0"/>
              <a:t>-- </a:t>
            </a:r>
            <a:r>
              <a:rPr lang="ko-KR" altLang="en-US" sz="800" i="1" dirty="0"/>
              <a:t>회원 테이블 생성</a:t>
            </a:r>
            <a:br>
              <a:rPr lang="ko-KR" altLang="en-US" sz="800" i="1" dirty="0"/>
            </a:br>
            <a:r>
              <a:rPr lang="en-US" altLang="ko-KR" sz="800" i="1" dirty="0"/>
              <a:t>create table </a:t>
            </a:r>
            <a:r>
              <a:rPr lang="en-US" altLang="ko-KR" sz="800" dirty="0"/>
              <a:t>members</a:t>
            </a:r>
            <a:br>
              <a:rPr lang="en-US" altLang="ko-KR" sz="800" dirty="0"/>
            </a:br>
            <a:r>
              <a:rPr lang="en-US" altLang="ko-KR" sz="800" dirty="0"/>
              <a:t>(</a:t>
            </a:r>
            <a:br>
              <a:rPr lang="en-US" altLang="ko-KR" sz="800" dirty="0"/>
            </a:br>
            <a:r>
              <a:rPr lang="en-US" altLang="ko-KR" sz="800" dirty="0"/>
              <a:t>    </a:t>
            </a:r>
            <a:r>
              <a:rPr lang="en-US" altLang="ko-KR" sz="800" dirty="0" err="1"/>
              <a:t>cNo</a:t>
            </a:r>
            <a:r>
              <a:rPr lang="en-US" altLang="ko-KR" sz="800" dirty="0"/>
              <a:t>  </a:t>
            </a:r>
            <a:r>
              <a:rPr lang="en-US" altLang="ko-KR" sz="800" i="1" dirty="0"/>
              <a:t>number</a:t>
            </a:r>
            <a:r>
              <a:rPr lang="en-US" altLang="ko-KR" sz="800" dirty="0"/>
              <a:t>(2),</a:t>
            </a:r>
            <a:br>
              <a:rPr lang="en-US" altLang="ko-KR" sz="800" dirty="0"/>
            </a:br>
            <a:r>
              <a:rPr lang="en-US" altLang="ko-KR" sz="800" dirty="0"/>
              <a:t>    </a:t>
            </a:r>
            <a:r>
              <a:rPr lang="en-US" altLang="ko-KR" sz="800" i="1" dirty="0"/>
              <a:t>name </a:t>
            </a:r>
            <a:r>
              <a:rPr lang="en-US" altLang="ko-KR" sz="800" dirty="0"/>
              <a:t>varchar2(20)</a:t>
            </a:r>
            <a:br>
              <a:rPr lang="en-US" altLang="ko-KR" sz="800" dirty="0"/>
            </a:br>
            <a:r>
              <a:rPr lang="en-US" altLang="ko-KR" sz="800" dirty="0"/>
              <a:t>);</a:t>
            </a:r>
            <a:br>
              <a:rPr lang="en-US" altLang="ko-KR" sz="800" dirty="0"/>
            </a:br>
            <a:r>
              <a:rPr lang="en-US" altLang="ko-KR" sz="800" dirty="0"/>
              <a:t/>
            </a:r>
            <a:br>
              <a:rPr lang="en-US" altLang="ko-KR" sz="800" dirty="0"/>
            </a:br>
            <a:r>
              <a:rPr lang="en-US" altLang="ko-KR" sz="800" i="1" dirty="0"/>
              <a:t>-- 1)</a:t>
            </a:r>
            <a:br>
              <a:rPr lang="en-US" altLang="ko-KR" sz="800" i="1" dirty="0"/>
            </a:br>
            <a:r>
              <a:rPr lang="en-US" altLang="ko-KR" sz="800" i="1" dirty="0"/>
              <a:t>alter table </a:t>
            </a:r>
            <a:r>
              <a:rPr lang="en-US" altLang="ko-KR" sz="800" dirty="0"/>
              <a:t>members</a:t>
            </a:r>
            <a:br>
              <a:rPr lang="en-US" altLang="ko-KR" sz="800" dirty="0"/>
            </a:br>
            <a:r>
              <a:rPr lang="en-US" altLang="ko-KR" sz="800" dirty="0"/>
              <a:t>    </a:t>
            </a:r>
            <a:r>
              <a:rPr lang="en-US" altLang="ko-KR" sz="800" i="1" dirty="0"/>
              <a:t>add constraint </a:t>
            </a:r>
            <a:r>
              <a:rPr lang="en-US" altLang="ko-KR" sz="800" dirty="0" err="1"/>
              <a:t>members_key</a:t>
            </a:r>
            <a:r>
              <a:rPr lang="en-US" altLang="ko-KR" sz="800" dirty="0"/>
              <a:t> </a:t>
            </a:r>
            <a:r>
              <a:rPr lang="en-US" altLang="ko-KR" sz="800" i="1" dirty="0"/>
              <a:t>primary key </a:t>
            </a:r>
            <a:r>
              <a:rPr lang="en-US" altLang="ko-KR" sz="800" dirty="0"/>
              <a:t>(</a:t>
            </a:r>
            <a:r>
              <a:rPr lang="en-US" altLang="ko-KR" sz="800" dirty="0" err="1"/>
              <a:t>cNo</a:t>
            </a:r>
            <a:r>
              <a:rPr lang="en-US" altLang="ko-KR" sz="800" dirty="0"/>
              <a:t>);</a:t>
            </a:r>
            <a:br>
              <a:rPr lang="en-US" altLang="ko-KR" sz="800" dirty="0"/>
            </a:br>
            <a:r>
              <a:rPr lang="en-US" altLang="ko-KR" sz="800" dirty="0"/>
              <a:t/>
            </a:r>
            <a:br>
              <a:rPr lang="en-US" altLang="ko-KR" sz="800" dirty="0"/>
            </a:br>
            <a:r>
              <a:rPr lang="en-US" altLang="ko-KR" sz="800" i="1" dirty="0"/>
              <a:t>--2)</a:t>
            </a:r>
            <a:br>
              <a:rPr lang="en-US" altLang="ko-KR" sz="800" i="1" dirty="0"/>
            </a:br>
            <a:r>
              <a:rPr lang="en-US" altLang="ko-KR" sz="800" i="1" dirty="0"/>
              <a:t>create sequence </a:t>
            </a:r>
            <a:r>
              <a:rPr lang="en-US" altLang="ko-KR" sz="800" dirty="0" err="1"/>
              <a:t>seq_cno</a:t>
            </a:r>
            <a:r>
              <a:rPr lang="en-US" altLang="ko-KR" sz="800" dirty="0"/>
              <a:t/>
            </a:r>
            <a:br>
              <a:rPr lang="en-US" altLang="ko-KR" sz="800" dirty="0"/>
            </a:br>
            <a:r>
              <a:rPr lang="en-US" altLang="ko-KR" sz="800" dirty="0"/>
              <a:t>    </a:t>
            </a:r>
            <a:r>
              <a:rPr lang="en-US" altLang="ko-KR" sz="800" i="1" dirty="0"/>
              <a:t>increment by </a:t>
            </a:r>
            <a:r>
              <a:rPr lang="en-US" altLang="ko-KR" sz="800" dirty="0"/>
              <a:t>1</a:t>
            </a:r>
            <a:br>
              <a:rPr lang="en-US" altLang="ko-KR" sz="800" dirty="0"/>
            </a:br>
            <a:r>
              <a:rPr lang="en-US" altLang="ko-KR" sz="800" dirty="0"/>
              <a:t>    </a:t>
            </a:r>
            <a:r>
              <a:rPr lang="en-US" altLang="ko-KR" sz="800" i="1" dirty="0"/>
              <a:t>start with </a:t>
            </a:r>
            <a:r>
              <a:rPr lang="en-US" altLang="ko-KR" sz="800" dirty="0"/>
              <a:t>1;</a:t>
            </a:r>
            <a:br>
              <a:rPr lang="en-US" altLang="ko-KR" sz="800" dirty="0"/>
            </a:br>
            <a:r>
              <a:rPr lang="en-US" altLang="ko-KR" sz="800" dirty="0"/>
              <a:t/>
            </a:r>
            <a:br>
              <a:rPr lang="en-US" altLang="ko-KR" sz="800" dirty="0"/>
            </a:br>
            <a:r>
              <a:rPr lang="en-US" altLang="ko-KR" sz="800" i="1" dirty="0"/>
              <a:t>insert into </a:t>
            </a:r>
            <a:r>
              <a:rPr lang="en-US" altLang="ko-KR" sz="800" dirty="0"/>
              <a:t>members</a:t>
            </a:r>
            <a:br>
              <a:rPr lang="en-US" altLang="ko-KR" sz="800" dirty="0"/>
            </a:br>
            <a:r>
              <a:rPr lang="en-US" altLang="ko-KR" sz="800" i="1" dirty="0"/>
              <a:t>values </a:t>
            </a:r>
            <a:r>
              <a:rPr lang="en-US" altLang="ko-KR" sz="800" dirty="0"/>
              <a:t>(</a:t>
            </a:r>
            <a:r>
              <a:rPr lang="en-US" altLang="ko-KR" sz="800" dirty="0" err="1"/>
              <a:t>seq_cno.nextval</a:t>
            </a:r>
            <a:r>
              <a:rPr lang="en-US" altLang="ko-KR" sz="800" dirty="0"/>
              <a:t>, '</a:t>
            </a:r>
            <a:r>
              <a:rPr lang="ko-KR" altLang="en-US" sz="800" dirty="0" err="1"/>
              <a:t>박채정</a:t>
            </a:r>
            <a:r>
              <a:rPr lang="en-US" altLang="ko-KR" sz="800" dirty="0"/>
              <a:t>');</a:t>
            </a:r>
            <a:br>
              <a:rPr lang="en-US" altLang="ko-KR" sz="800" dirty="0"/>
            </a:br>
            <a:r>
              <a:rPr lang="en-US" altLang="ko-KR" sz="800" i="1" dirty="0"/>
              <a:t>insert into </a:t>
            </a:r>
            <a:r>
              <a:rPr lang="en-US" altLang="ko-KR" sz="800" dirty="0"/>
              <a:t>members</a:t>
            </a:r>
            <a:br>
              <a:rPr lang="en-US" altLang="ko-KR" sz="800" dirty="0"/>
            </a:br>
            <a:r>
              <a:rPr lang="en-US" altLang="ko-KR" sz="800" i="1" dirty="0"/>
              <a:t>values </a:t>
            </a:r>
            <a:r>
              <a:rPr lang="en-US" altLang="ko-KR" sz="800" dirty="0"/>
              <a:t>(</a:t>
            </a:r>
            <a:r>
              <a:rPr lang="en-US" altLang="ko-KR" sz="800" dirty="0" err="1"/>
              <a:t>seq_cno.nextval</a:t>
            </a:r>
            <a:r>
              <a:rPr lang="en-US" altLang="ko-KR" sz="800" dirty="0"/>
              <a:t>, '</a:t>
            </a:r>
            <a:r>
              <a:rPr lang="ko-KR" altLang="en-US" sz="800" dirty="0"/>
              <a:t>김태영</a:t>
            </a:r>
            <a:r>
              <a:rPr lang="en-US" altLang="ko-KR" sz="800" dirty="0"/>
              <a:t>');</a:t>
            </a:r>
            <a:br>
              <a:rPr lang="en-US" altLang="ko-KR" sz="800" dirty="0"/>
            </a:br>
            <a:r>
              <a:rPr lang="en-US" altLang="ko-KR" sz="800" i="1" dirty="0"/>
              <a:t>insert into </a:t>
            </a:r>
            <a:r>
              <a:rPr lang="en-US" altLang="ko-KR" sz="800" dirty="0"/>
              <a:t>members</a:t>
            </a:r>
            <a:br>
              <a:rPr lang="en-US" altLang="ko-KR" sz="800" dirty="0"/>
            </a:br>
            <a:r>
              <a:rPr lang="en-US" altLang="ko-KR" sz="800" i="1" dirty="0"/>
              <a:t>values </a:t>
            </a:r>
            <a:r>
              <a:rPr lang="en-US" altLang="ko-KR" sz="800" dirty="0"/>
              <a:t>(</a:t>
            </a:r>
            <a:r>
              <a:rPr lang="en-US" altLang="ko-KR" sz="800" dirty="0" err="1"/>
              <a:t>seq_cno.nextval</a:t>
            </a:r>
            <a:r>
              <a:rPr lang="en-US" altLang="ko-KR" sz="800" dirty="0"/>
              <a:t>, '</a:t>
            </a:r>
            <a:r>
              <a:rPr lang="ko-KR" altLang="en-US" sz="800" dirty="0" err="1"/>
              <a:t>고영재</a:t>
            </a:r>
            <a:r>
              <a:rPr lang="en-US" altLang="ko-KR" sz="800" dirty="0"/>
              <a:t>');</a:t>
            </a:r>
            <a:br>
              <a:rPr lang="en-US" altLang="ko-KR" sz="800" dirty="0"/>
            </a:br>
            <a:r>
              <a:rPr lang="en-US" altLang="ko-KR" sz="800" i="1" dirty="0"/>
              <a:t>insert into </a:t>
            </a:r>
            <a:r>
              <a:rPr lang="en-US" altLang="ko-KR" sz="800" dirty="0"/>
              <a:t>members</a:t>
            </a:r>
            <a:br>
              <a:rPr lang="en-US" altLang="ko-KR" sz="800" dirty="0"/>
            </a:br>
            <a:r>
              <a:rPr lang="en-US" altLang="ko-KR" sz="800" i="1" dirty="0"/>
              <a:t>values </a:t>
            </a:r>
            <a:r>
              <a:rPr lang="en-US" altLang="ko-KR" sz="800" dirty="0"/>
              <a:t>(</a:t>
            </a:r>
            <a:r>
              <a:rPr lang="en-US" altLang="ko-KR" sz="800" dirty="0" err="1"/>
              <a:t>seq_cno.nextval</a:t>
            </a:r>
            <a:r>
              <a:rPr lang="en-US" altLang="ko-KR" sz="800" dirty="0"/>
              <a:t>, '</a:t>
            </a:r>
            <a:r>
              <a:rPr lang="ko-KR" altLang="en-US" sz="800" dirty="0"/>
              <a:t>박준수</a:t>
            </a:r>
            <a:r>
              <a:rPr lang="en-US" altLang="ko-KR" sz="800" dirty="0"/>
              <a:t>');</a:t>
            </a:r>
            <a:br>
              <a:rPr lang="en-US" altLang="ko-KR" sz="800" dirty="0"/>
            </a:br>
            <a:r>
              <a:rPr lang="en-US" altLang="ko-KR" sz="800" i="1" dirty="0"/>
              <a:t>insert into </a:t>
            </a:r>
            <a:r>
              <a:rPr lang="en-US" altLang="ko-KR" sz="800" dirty="0"/>
              <a:t>members</a:t>
            </a:r>
            <a:br>
              <a:rPr lang="en-US" altLang="ko-KR" sz="800" dirty="0"/>
            </a:br>
            <a:r>
              <a:rPr lang="en-US" altLang="ko-KR" sz="800" i="1" dirty="0"/>
              <a:t>values </a:t>
            </a:r>
            <a:r>
              <a:rPr lang="en-US" altLang="ko-KR" sz="800" dirty="0"/>
              <a:t>(</a:t>
            </a:r>
            <a:r>
              <a:rPr lang="en-US" altLang="ko-KR" sz="800" dirty="0" err="1"/>
              <a:t>seq_cno.nextval</a:t>
            </a:r>
            <a:r>
              <a:rPr lang="en-US" altLang="ko-KR" sz="800" dirty="0"/>
              <a:t>, '</a:t>
            </a:r>
            <a:r>
              <a:rPr lang="ko-KR" altLang="en-US" sz="800" dirty="0"/>
              <a:t>이재신</a:t>
            </a:r>
            <a:r>
              <a:rPr lang="en-US" altLang="ko-KR" sz="800" dirty="0"/>
              <a:t>');</a:t>
            </a:r>
            <a:br>
              <a:rPr lang="en-US" altLang="ko-KR" sz="800" dirty="0"/>
            </a:br>
            <a:r>
              <a:rPr lang="en-US" altLang="ko-KR" sz="800" dirty="0"/>
              <a:t/>
            </a:r>
            <a:br>
              <a:rPr lang="en-US" altLang="ko-KR" sz="800" dirty="0"/>
            </a:br>
            <a:r>
              <a:rPr lang="en-US" altLang="ko-KR" sz="800" i="1" dirty="0"/>
              <a:t>-- reserve table </a:t>
            </a:r>
            <a:r>
              <a:rPr lang="ko-KR" altLang="en-US" sz="800" i="1" dirty="0"/>
              <a:t>생성</a:t>
            </a:r>
            <a:br>
              <a:rPr lang="ko-KR" altLang="en-US" sz="800" i="1" dirty="0"/>
            </a:br>
            <a:r>
              <a:rPr lang="en-US" altLang="ko-KR" sz="800" i="1" dirty="0"/>
              <a:t>create table </a:t>
            </a:r>
            <a:r>
              <a:rPr lang="en-US" altLang="ko-KR" sz="800" dirty="0"/>
              <a:t>reserve</a:t>
            </a:r>
            <a:br>
              <a:rPr lang="en-US" altLang="ko-KR" sz="800" dirty="0"/>
            </a:br>
            <a:r>
              <a:rPr lang="en-US" altLang="ko-KR" sz="800" dirty="0"/>
              <a:t>(</a:t>
            </a:r>
            <a:br>
              <a:rPr lang="en-US" altLang="ko-KR" sz="800" dirty="0"/>
            </a:br>
            <a:r>
              <a:rPr lang="en-US" altLang="ko-KR" sz="800" dirty="0"/>
              <a:t>    </a:t>
            </a:r>
            <a:r>
              <a:rPr lang="en-US" altLang="ko-KR" sz="800" dirty="0" err="1"/>
              <a:t>rNo</a:t>
            </a:r>
            <a:r>
              <a:rPr lang="en-US" altLang="ko-KR" sz="800" dirty="0"/>
              <a:t>     </a:t>
            </a:r>
            <a:r>
              <a:rPr lang="en-US" altLang="ko-KR" sz="800" i="1" dirty="0"/>
              <a:t>number</a:t>
            </a:r>
            <a:r>
              <a:rPr lang="en-US" altLang="ko-KR" sz="800" dirty="0"/>
              <a:t>(2),</a:t>
            </a:r>
            <a:br>
              <a:rPr lang="en-US" altLang="ko-KR" sz="800" dirty="0"/>
            </a:br>
            <a:r>
              <a:rPr lang="en-US" altLang="ko-KR" sz="800" dirty="0"/>
              <a:t>    </a:t>
            </a:r>
            <a:r>
              <a:rPr lang="en-US" altLang="ko-KR" sz="800" dirty="0" err="1"/>
              <a:t>mNo</a:t>
            </a:r>
            <a:r>
              <a:rPr lang="en-US" altLang="ko-KR" sz="800" dirty="0"/>
              <a:t>     </a:t>
            </a:r>
            <a:r>
              <a:rPr lang="en-US" altLang="ko-KR" sz="800" i="1" dirty="0"/>
              <a:t>char</a:t>
            </a:r>
            <a:r>
              <a:rPr lang="en-US" altLang="ko-KR" sz="800" dirty="0"/>
              <a:t>(1),</a:t>
            </a:r>
            <a:br>
              <a:rPr lang="en-US" altLang="ko-KR" sz="800" dirty="0"/>
            </a:br>
            <a:r>
              <a:rPr lang="en-US" altLang="ko-KR" sz="800" dirty="0"/>
              <a:t>    </a:t>
            </a:r>
            <a:r>
              <a:rPr lang="en-US" altLang="ko-KR" sz="800" dirty="0" err="1"/>
              <a:t>cNo</a:t>
            </a:r>
            <a:r>
              <a:rPr lang="en-US" altLang="ko-KR" sz="800" dirty="0"/>
              <a:t>     </a:t>
            </a:r>
            <a:r>
              <a:rPr lang="en-US" altLang="ko-KR" sz="800" i="1" dirty="0"/>
              <a:t>number</a:t>
            </a:r>
            <a:r>
              <a:rPr lang="en-US" altLang="ko-KR" sz="800" dirty="0"/>
              <a:t>(2),</a:t>
            </a:r>
            <a:br>
              <a:rPr lang="en-US" altLang="ko-KR" sz="800" dirty="0"/>
            </a:br>
            <a:r>
              <a:rPr lang="en-US" altLang="ko-KR" sz="800" dirty="0"/>
              <a:t>    </a:t>
            </a:r>
            <a:r>
              <a:rPr lang="en-US" altLang="ko-KR" sz="800" dirty="0" err="1"/>
              <a:t>seatNum</a:t>
            </a:r>
            <a:r>
              <a:rPr lang="en-US" altLang="ko-KR" sz="800" dirty="0"/>
              <a:t> </a:t>
            </a:r>
            <a:r>
              <a:rPr lang="en-US" altLang="ko-KR" sz="800" i="1" dirty="0"/>
              <a:t>number</a:t>
            </a:r>
            <a:r>
              <a:rPr lang="en-US" altLang="ko-KR" sz="800" dirty="0"/>
              <a:t>(2),</a:t>
            </a:r>
            <a:br>
              <a:rPr lang="en-US" altLang="ko-KR" sz="800" dirty="0"/>
            </a:br>
            <a:r>
              <a:rPr lang="en-US" altLang="ko-KR" sz="800" dirty="0"/>
              <a:t>    </a:t>
            </a:r>
            <a:r>
              <a:rPr lang="en-US" altLang="ko-KR" sz="800" dirty="0" err="1"/>
              <a:t>rDate</a:t>
            </a:r>
            <a:r>
              <a:rPr lang="en-US" altLang="ko-KR" sz="800" dirty="0"/>
              <a:t>   </a:t>
            </a:r>
            <a:r>
              <a:rPr lang="en-US" altLang="ko-KR" sz="800" i="1" dirty="0"/>
              <a:t>date</a:t>
            </a:r>
            <a:br>
              <a:rPr lang="en-US" altLang="ko-KR" sz="800" i="1" dirty="0"/>
            </a:br>
            <a:r>
              <a:rPr lang="en-US" altLang="ko-KR" sz="800" dirty="0"/>
              <a:t>);</a:t>
            </a:r>
            <a:br>
              <a:rPr lang="en-US" altLang="ko-KR" sz="800" dirty="0"/>
            </a:br>
            <a:r>
              <a:rPr lang="en-US" altLang="ko-KR" sz="800" dirty="0"/>
              <a:t/>
            </a:r>
            <a:br>
              <a:rPr lang="en-US" altLang="ko-KR" sz="800" dirty="0"/>
            </a:br>
            <a:r>
              <a:rPr lang="en-US" altLang="ko-KR" sz="800" i="1" dirty="0"/>
              <a:t>-- 3)</a:t>
            </a:r>
            <a:br>
              <a:rPr lang="en-US" altLang="ko-KR" sz="800" i="1" dirty="0"/>
            </a:br>
            <a:r>
              <a:rPr lang="en-US" altLang="ko-KR" sz="800" i="1" dirty="0"/>
              <a:t>alter table </a:t>
            </a:r>
            <a:r>
              <a:rPr lang="en-US" altLang="ko-KR" sz="800" dirty="0"/>
              <a:t>reserve</a:t>
            </a:r>
            <a:br>
              <a:rPr lang="en-US" altLang="ko-KR" sz="800" dirty="0"/>
            </a:br>
            <a:r>
              <a:rPr lang="en-US" altLang="ko-KR" sz="800" dirty="0"/>
              <a:t>    </a:t>
            </a:r>
            <a:r>
              <a:rPr lang="en-US" altLang="ko-KR" sz="800" i="1" dirty="0"/>
              <a:t>add constraint </a:t>
            </a:r>
            <a:r>
              <a:rPr lang="en-US" altLang="ko-KR" sz="800" dirty="0" err="1"/>
              <a:t>reserve_key</a:t>
            </a:r>
            <a:r>
              <a:rPr lang="en-US" altLang="ko-KR" sz="800" dirty="0"/>
              <a:t> </a:t>
            </a:r>
            <a:r>
              <a:rPr lang="en-US" altLang="ko-KR" sz="800" i="1" dirty="0"/>
              <a:t>primary key </a:t>
            </a:r>
            <a:r>
              <a:rPr lang="en-US" altLang="ko-KR" sz="800" dirty="0"/>
              <a:t>(</a:t>
            </a:r>
            <a:r>
              <a:rPr lang="en-US" altLang="ko-KR" sz="800" dirty="0" err="1"/>
              <a:t>rNo</a:t>
            </a:r>
            <a:r>
              <a:rPr lang="en-US" altLang="ko-KR" sz="800" dirty="0" smtClean="0"/>
              <a:t>);</a:t>
            </a:r>
          </a:p>
          <a:p>
            <a:endParaRPr lang="en-US" altLang="ko-KR" sz="800" dirty="0"/>
          </a:p>
          <a:p>
            <a:r>
              <a:rPr lang="en-US" altLang="ko-KR" sz="800" i="1" dirty="0"/>
              <a:t>create sequence </a:t>
            </a:r>
            <a:r>
              <a:rPr lang="en-US" altLang="ko-KR" sz="800" dirty="0" err="1"/>
              <a:t>seq_rno</a:t>
            </a:r>
            <a:r>
              <a:rPr lang="en-US" altLang="ko-KR" sz="800" dirty="0"/>
              <a:t/>
            </a:r>
            <a:br>
              <a:rPr lang="en-US" altLang="ko-KR" sz="800" dirty="0"/>
            </a:br>
            <a:r>
              <a:rPr lang="en-US" altLang="ko-KR" sz="800" dirty="0"/>
              <a:t>    </a:t>
            </a:r>
            <a:r>
              <a:rPr lang="en-US" altLang="ko-KR" sz="800" i="1" dirty="0"/>
              <a:t>increment by </a:t>
            </a:r>
            <a:r>
              <a:rPr lang="en-US" altLang="ko-KR" sz="800" dirty="0"/>
              <a:t>1</a:t>
            </a:r>
            <a:br>
              <a:rPr lang="en-US" altLang="ko-KR" sz="800" dirty="0"/>
            </a:br>
            <a:r>
              <a:rPr lang="en-US" altLang="ko-KR" sz="800" dirty="0"/>
              <a:t>    </a:t>
            </a:r>
            <a:r>
              <a:rPr lang="en-US" altLang="ko-KR" sz="800" i="1" dirty="0"/>
              <a:t>start with </a:t>
            </a:r>
            <a:r>
              <a:rPr lang="en-US" altLang="ko-KR" sz="800" dirty="0"/>
              <a:t>1</a:t>
            </a:r>
            <a:r>
              <a:rPr lang="en-US" altLang="ko-KR" sz="800" dirty="0" smtClean="0"/>
              <a:t>;</a:t>
            </a:r>
          </a:p>
          <a:p>
            <a:endParaRPr lang="en-US" altLang="ko-KR" sz="800" dirty="0"/>
          </a:p>
          <a:p>
            <a:r>
              <a:rPr lang="en-US" altLang="ko-KR" sz="800" i="1" dirty="0"/>
              <a:t>alter table </a:t>
            </a:r>
            <a:r>
              <a:rPr lang="en-US" altLang="ko-KR" sz="800" dirty="0"/>
              <a:t>reserve</a:t>
            </a:r>
            <a:br>
              <a:rPr lang="en-US" altLang="ko-KR" sz="800" dirty="0"/>
            </a:br>
            <a:r>
              <a:rPr lang="en-US" altLang="ko-KR" sz="800" dirty="0"/>
              <a:t>    </a:t>
            </a:r>
            <a:r>
              <a:rPr lang="en-US" altLang="ko-KR" sz="800" i="1" dirty="0"/>
              <a:t>add foreign key </a:t>
            </a:r>
            <a:r>
              <a:rPr lang="en-US" altLang="ko-KR" sz="800" dirty="0"/>
              <a:t>(</a:t>
            </a:r>
            <a:r>
              <a:rPr lang="en-US" altLang="ko-KR" sz="800" dirty="0" err="1"/>
              <a:t>mNo</a:t>
            </a:r>
            <a:r>
              <a:rPr lang="en-US" altLang="ko-KR" sz="800" dirty="0"/>
              <a:t>) </a:t>
            </a:r>
            <a:r>
              <a:rPr lang="en-US" altLang="ko-KR" sz="800" i="1" dirty="0"/>
              <a:t>references </a:t>
            </a:r>
            <a:r>
              <a:rPr lang="en-US" altLang="ko-KR" sz="800" dirty="0"/>
              <a:t>MOVIE (</a:t>
            </a:r>
            <a:r>
              <a:rPr lang="en-US" altLang="ko-KR" sz="800" dirty="0" err="1"/>
              <a:t>mNo</a:t>
            </a:r>
            <a:r>
              <a:rPr lang="en-US" altLang="ko-KR" sz="800" dirty="0" smtClean="0"/>
              <a:t>);</a:t>
            </a:r>
          </a:p>
          <a:p>
            <a:endParaRPr lang="en-US" altLang="ko-KR" sz="800" dirty="0"/>
          </a:p>
          <a:p>
            <a:r>
              <a:rPr lang="en-US" altLang="ko-KR" sz="800" i="1" dirty="0"/>
              <a:t>alter table </a:t>
            </a:r>
            <a:r>
              <a:rPr lang="en-US" altLang="ko-KR" sz="800" dirty="0"/>
              <a:t>reserve</a:t>
            </a:r>
            <a:br>
              <a:rPr lang="en-US" altLang="ko-KR" sz="800" dirty="0"/>
            </a:br>
            <a:r>
              <a:rPr lang="en-US" altLang="ko-KR" sz="800" dirty="0"/>
              <a:t>    </a:t>
            </a:r>
            <a:r>
              <a:rPr lang="en-US" altLang="ko-KR" sz="800" i="1" dirty="0"/>
              <a:t>add foreign key </a:t>
            </a:r>
            <a:r>
              <a:rPr lang="en-US" altLang="ko-KR" sz="800" dirty="0"/>
              <a:t>(</a:t>
            </a:r>
            <a:r>
              <a:rPr lang="en-US" altLang="ko-KR" sz="800" dirty="0" err="1"/>
              <a:t>cNo</a:t>
            </a:r>
            <a:r>
              <a:rPr lang="en-US" altLang="ko-KR" sz="800" dirty="0"/>
              <a:t>) </a:t>
            </a:r>
            <a:r>
              <a:rPr lang="en-US" altLang="ko-KR" sz="800" i="1" dirty="0"/>
              <a:t>references </a:t>
            </a:r>
            <a:r>
              <a:rPr lang="en-US" altLang="ko-KR" sz="800" dirty="0"/>
              <a:t>members (</a:t>
            </a:r>
            <a:r>
              <a:rPr lang="en-US" altLang="ko-KR" sz="800" dirty="0" err="1"/>
              <a:t>cNo</a:t>
            </a:r>
            <a:r>
              <a:rPr lang="en-US" altLang="ko-KR" sz="800" dirty="0"/>
              <a:t>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37068" y="163860"/>
            <a:ext cx="5677593" cy="66171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i="1" dirty="0" smtClean="0"/>
              <a:t>insert </a:t>
            </a:r>
            <a:r>
              <a:rPr lang="en-US" altLang="ko-KR" sz="800" i="1" dirty="0"/>
              <a:t>into </a:t>
            </a:r>
            <a:r>
              <a:rPr lang="en-US" altLang="ko-KR" sz="800" dirty="0"/>
              <a:t>reserve</a:t>
            </a:r>
            <a:br>
              <a:rPr lang="en-US" altLang="ko-KR" sz="800" dirty="0"/>
            </a:br>
            <a:r>
              <a:rPr lang="en-US" altLang="ko-KR" sz="800" i="1" dirty="0"/>
              <a:t>values </a:t>
            </a:r>
            <a:r>
              <a:rPr lang="en-US" altLang="ko-KR" sz="800" dirty="0"/>
              <a:t>(</a:t>
            </a:r>
            <a:r>
              <a:rPr lang="en-US" altLang="ko-KR" sz="800" dirty="0" err="1"/>
              <a:t>seq_rno.nextval</a:t>
            </a:r>
            <a:r>
              <a:rPr lang="en-US" altLang="ko-KR" sz="800" dirty="0"/>
              <a:t>, '1', 1, 1, '22/07/04');</a:t>
            </a:r>
            <a:br>
              <a:rPr lang="en-US" altLang="ko-KR" sz="800" dirty="0"/>
            </a:br>
            <a:r>
              <a:rPr lang="en-US" altLang="ko-KR" sz="800" i="1" dirty="0"/>
              <a:t>insert into </a:t>
            </a:r>
            <a:r>
              <a:rPr lang="en-US" altLang="ko-KR" sz="800" dirty="0"/>
              <a:t>reserve</a:t>
            </a:r>
            <a:br>
              <a:rPr lang="en-US" altLang="ko-KR" sz="800" dirty="0"/>
            </a:br>
            <a:r>
              <a:rPr lang="en-US" altLang="ko-KR" sz="800" i="1" dirty="0"/>
              <a:t>values </a:t>
            </a:r>
            <a:r>
              <a:rPr lang="en-US" altLang="ko-KR" sz="800" dirty="0"/>
              <a:t>(</a:t>
            </a:r>
            <a:r>
              <a:rPr lang="en-US" altLang="ko-KR" sz="800" dirty="0" err="1"/>
              <a:t>seq_rno.nextval</a:t>
            </a:r>
            <a:r>
              <a:rPr lang="en-US" altLang="ko-KR" sz="800" dirty="0"/>
              <a:t>, '2', 1, 2, '22/07/04');</a:t>
            </a:r>
            <a:br>
              <a:rPr lang="en-US" altLang="ko-KR" sz="800" dirty="0"/>
            </a:br>
            <a:r>
              <a:rPr lang="en-US" altLang="ko-KR" sz="800" i="1" dirty="0"/>
              <a:t>insert into </a:t>
            </a:r>
            <a:r>
              <a:rPr lang="en-US" altLang="ko-KR" sz="800" dirty="0"/>
              <a:t>reserve</a:t>
            </a:r>
            <a:br>
              <a:rPr lang="en-US" altLang="ko-KR" sz="800" dirty="0"/>
            </a:br>
            <a:r>
              <a:rPr lang="en-US" altLang="ko-KR" sz="800" i="1" dirty="0"/>
              <a:t>values </a:t>
            </a:r>
            <a:r>
              <a:rPr lang="en-US" altLang="ko-KR" sz="800" dirty="0"/>
              <a:t>(</a:t>
            </a:r>
            <a:r>
              <a:rPr lang="en-US" altLang="ko-KR" sz="800" dirty="0" err="1"/>
              <a:t>seq_rno.nextval</a:t>
            </a:r>
            <a:r>
              <a:rPr lang="en-US" altLang="ko-KR" sz="800" dirty="0"/>
              <a:t>, '4', 2, 1, '22/07/04');</a:t>
            </a:r>
            <a:br>
              <a:rPr lang="en-US" altLang="ko-KR" sz="800" dirty="0"/>
            </a:br>
            <a:r>
              <a:rPr lang="en-US" altLang="ko-KR" sz="800" i="1" dirty="0"/>
              <a:t>insert into </a:t>
            </a:r>
            <a:r>
              <a:rPr lang="en-US" altLang="ko-KR" sz="800" dirty="0"/>
              <a:t>reserve</a:t>
            </a:r>
            <a:br>
              <a:rPr lang="en-US" altLang="ko-KR" sz="800" dirty="0"/>
            </a:br>
            <a:r>
              <a:rPr lang="en-US" altLang="ko-KR" sz="800" i="1" dirty="0"/>
              <a:t>values </a:t>
            </a:r>
            <a:r>
              <a:rPr lang="en-US" altLang="ko-KR" sz="800" dirty="0"/>
              <a:t>(</a:t>
            </a:r>
            <a:r>
              <a:rPr lang="en-US" altLang="ko-KR" sz="800" dirty="0" err="1"/>
              <a:t>seq_rno.nextval</a:t>
            </a:r>
            <a:r>
              <a:rPr lang="en-US" altLang="ko-KR" sz="800" dirty="0"/>
              <a:t>, '4', 1, 2, '22/07/05');</a:t>
            </a:r>
            <a:br>
              <a:rPr lang="en-US" altLang="ko-KR" sz="800" dirty="0"/>
            </a:br>
            <a:r>
              <a:rPr lang="en-US" altLang="ko-KR" sz="800" i="1" dirty="0"/>
              <a:t>insert into </a:t>
            </a:r>
            <a:r>
              <a:rPr lang="en-US" altLang="ko-KR" sz="800" dirty="0"/>
              <a:t>reserve</a:t>
            </a:r>
            <a:br>
              <a:rPr lang="en-US" altLang="ko-KR" sz="800" dirty="0"/>
            </a:br>
            <a:r>
              <a:rPr lang="en-US" altLang="ko-KR" sz="800" i="1" dirty="0"/>
              <a:t>values </a:t>
            </a:r>
            <a:r>
              <a:rPr lang="en-US" altLang="ko-KR" sz="800" dirty="0"/>
              <a:t>(</a:t>
            </a:r>
            <a:r>
              <a:rPr lang="en-US" altLang="ko-KR" sz="800" dirty="0" err="1"/>
              <a:t>seq_rno.nextval</a:t>
            </a:r>
            <a:r>
              <a:rPr lang="en-US" altLang="ko-KR" sz="800" dirty="0"/>
              <a:t>, '1', 3, 1, '22/07/06');</a:t>
            </a:r>
            <a:br>
              <a:rPr lang="en-US" altLang="ko-KR" sz="800" dirty="0"/>
            </a:br>
            <a:r>
              <a:rPr lang="en-US" altLang="ko-KR" sz="800" dirty="0"/>
              <a:t/>
            </a:r>
            <a:br>
              <a:rPr lang="en-US" altLang="ko-KR" sz="800" dirty="0"/>
            </a:br>
            <a:r>
              <a:rPr lang="en-US" altLang="ko-KR" sz="800" i="1" dirty="0"/>
              <a:t>-- 4)</a:t>
            </a:r>
            <a:br>
              <a:rPr lang="en-US" altLang="ko-KR" sz="800" i="1" dirty="0"/>
            </a:br>
            <a:r>
              <a:rPr lang="en-US" altLang="ko-KR" sz="800" i="1" dirty="0"/>
              <a:t>select </a:t>
            </a:r>
            <a:r>
              <a:rPr lang="en-US" altLang="ko-KR" sz="800" dirty="0"/>
              <a:t>*</a:t>
            </a:r>
            <a:br>
              <a:rPr lang="en-US" altLang="ko-KR" sz="800" dirty="0"/>
            </a:br>
            <a:r>
              <a:rPr lang="en-US" altLang="ko-KR" sz="800" i="1" dirty="0"/>
              <a:t>from </a:t>
            </a:r>
            <a:r>
              <a:rPr lang="en-US" altLang="ko-KR" sz="800" dirty="0"/>
              <a:t>USER_SEQUENCES;</a:t>
            </a:r>
            <a:br>
              <a:rPr lang="en-US" altLang="ko-KR" sz="800" dirty="0"/>
            </a:br>
            <a:r>
              <a:rPr lang="en-US" altLang="ko-KR" sz="800" dirty="0"/>
              <a:t/>
            </a:r>
            <a:br>
              <a:rPr lang="en-US" altLang="ko-KR" sz="800" dirty="0"/>
            </a:br>
            <a:r>
              <a:rPr lang="en-US" altLang="ko-KR" sz="800" i="1" dirty="0"/>
              <a:t>-- 5)</a:t>
            </a:r>
            <a:br>
              <a:rPr lang="en-US" altLang="ko-KR" sz="800" i="1" dirty="0"/>
            </a:br>
            <a:r>
              <a:rPr lang="en-US" altLang="ko-KR" sz="800" i="1" dirty="0"/>
              <a:t>select </a:t>
            </a:r>
            <a:r>
              <a:rPr lang="en-US" altLang="ko-KR" sz="800" dirty="0" err="1"/>
              <a:t>rNo</a:t>
            </a:r>
            <a:r>
              <a:rPr lang="en-US" altLang="ko-KR" sz="800" dirty="0"/>
              <a:t>, </a:t>
            </a:r>
            <a:r>
              <a:rPr lang="en-US" altLang="ko-KR" sz="800" dirty="0" err="1"/>
              <a:t>mNo</a:t>
            </a:r>
            <a:r>
              <a:rPr lang="en-US" altLang="ko-KR" sz="800" dirty="0"/>
              <a:t>, </a:t>
            </a:r>
            <a:r>
              <a:rPr lang="en-US" altLang="ko-KR" sz="800" dirty="0" err="1"/>
              <a:t>m.cNo</a:t>
            </a:r>
            <a:r>
              <a:rPr lang="en-US" altLang="ko-KR" sz="800" dirty="0"/>
              <a:t>, </a:t>
            </a:r>
            <a:r>
              <a:rPr lang="en-US" altLang="ko-KR" sz="800" i="1" dirty="0"/>
              <a:t>name</a:t>
            </a:r>
            <a:r>
              <a:rPr lang="en-US" altLang="ko-KR" sz="800" dirty="0"/>
              <a:t>, </a:t>
            </a:r>
            <a:r>
              <a:rPr lang="en-US" altLang="ko-KR" sz="800" dirty="0" err="1"/>
              <a:t>seatNum</a:t>
            </a:r>
            <a:r>
              <a:rPr lang="en-US" altLang="ko-KR" sz="800" dirty="0"/>
              <a:t>, </a:t>
            </a:r>
            <a:r>
              <a:rPr lang="en-US" altLang="ko-KR" sz="800" dirty="0" err="1"/>
              <a:t>rDate</a:t>
            </a:r>
            <a:r>
              <a:rPr lang="en-US" altLang="ko-KR" sz="800" dirty="0"/>
              <a:t/>
            </a:r>
            <a:br>
              <a:rPr lang="en-US" altLang="ko-KR" sz="800" dirty="0"/>
            </a:br>
            <a:r>
              <a:rPr lang="en-US" altLang="ko-KR" sz="800" i="1" dirty="0"/>
              <a:t>from </a:t>
            </a:r>
            <a:r>
              <a:rPr lang="en-US" altLang="ko-KR" sz="800" dirty="0"/>
              <a:t>members m,</a:t>
            </a:r>
            <a:br>
              <a:rPr lang="en-US" altLang="ko-KR" sz="800" dirty="0"/>
            </a:br>
            <a:r>
              <a:rPr lang="en-US" altLang="ko-KR" sz="800" dirty="0"/>
              <a:t>     reserve r</a:t>
            </a:r>
            <a:br>
              <a:rPr lang="en-US" altLang="ko-KR" sz="800" dirty="0"/>
            </a:br>
            <a:r>
              <a:rPr lang="en-US" altLang="ko-KR" sz="800" i="1" dirty="0"/>
              <a:t>where </a:t>
            </a:r>
            <a:r>
              <a:rPr lang="en-US" altLang="ko-KR" sz="800" dirty="0" err="1"/>
              <a:t>m.cNo</a:t>
            </a:r>
            <a:r>
              <a:rPr lang="en-US" altLang="ko-KR" sz="800" dirty="0"/>
              <a:t> = </a:t>
            </a:r>
            <a:r>
              <a:rPr lang="en-US" altLang="ko-KR" sz="800" dirty="0" err="1"/>
              <a:t>r.cNo</a:t>
            </a:r>
            <a:r>
              <a:rPr lang="en-US" altLang="ko-KR" sz="800" dirty="0"/>
              <a:t>;</a:t>
            </a:r>
            <a:endParaRPr lang="en-US" altLang="ko-KR" sz="800" i="1" dirty="0" smtClean="0"/>
          </a:p>
          <a:p>
            <a:endParaRPr lang="en-US" altLang="ko-KR" sz="800" i="1" dirty="0"/>
          </a:p>
          <a:p>
            <a:r>
              <a:rPr lang="en-US" altLang="ko-KR" sz="800" i="1" dirty="0" smtClean="0"/>
              <a:t>-- </a:t>
            </a:r>
            <a:r>
              <a:rPr lang="en-US" altLang="ko-KR" sz="800" i="1" dirty="0"/>
              <a:t>6)</a:t>
            </a:r>
            <a:br>
              <a:rPr lang="en-US" altLang="ko-KR" sz="800" i="1" dirty="0"/>
            </a:br>
            <a:r>
              <a:rPr lang="en-US" altLang="ko-KR" sz="800" i="1" dirty="0"/>
              <a:t>select </a:t>
            </a:r>
            <a:r>
              <a:rPr lang="en-US" altLang="ko-KR" sz="800" dirty="0"/>
              <a:t>*</a:t>
            </a:r>
            <a:br>
              <a:rPr lang="en-US" altLang="ko-KR" sz="800" dirty="0"/>
            </a:br>
            <a:r>
              <a:rPr lang="en-US" altLang="ko-KR" sz="800" i="1" dirty="0"/>
              <a:t>from </a:t>
            </a:r>
            <a:r>
              <a:rPr lang="en-US" altLang="ko-KR" sz="800" dirty="0"/>
              <a:t>TAB;</a:t>
            </a:r>
            <a:br>
              <a:rPr lang="en-US" altLang="ko-KR" sz="800" dirty="0"/>
            </a:br>
            <a:r>
              <a:rPr lang="en-US" altLang="ko-KR" sz="800" dirty="0"/>
              <a:t/>
            </a:r>
            <a:br>
              <a:rPr lang="en-US" altLang="ko-KR" sz="800" dirty="0"/>
            </a:br>
            <a:r>
              <a:rPr lang="en-US" altLang="ko-KR" sz="800" i="1" dirty="0"/>
              <a:t>-- 7)</a:t>
            </a:r>
            <a:br>
              <a:rPr lang="en-US" altLang="ko-KR" sz="800" i="1" dirty="0"/>
            </a:br>
            <a:r>
              <a:rPr lang="en-US" altLang="ko-KR" sz="800" i="1" dirty="0"/>
              <a:t>create or </a:t>
            </a:r>
            <a:r>
              <a:rPr lang="en-US" altLang="ko-KR" sz="800" dirty="0"/>
              <a:t>replace </a:t>
            </a:r>
            <a:r>
              <a:rPr lang="en-US" altLang="ko-KR" sz="800" i="1" dirty="0"/>
              <a:t>view </a:t>
            </a:r>
            <a:r>
              <a:rPr lang="en-US" altLang="ko-KR" sz="800" dirty="0" err="1"/>
              <a:t>v_report</a:t>
            </a:r>
            <a:r>
              <a:rPr lang="en-US" altLang="ko-KR" sz="800" dirty="0"/>
              <a:t/>
            </a:r>
            <a:br>
              <a:rPr lang="en-US" altLang="ko-KR" sz="800" dirty="0"/>
            </a:br>
            <a:r>
              <a:rPr lang="en-US" altLang="ko-KR" sz="800" i="1" dirty="0"/>
              <a:t>as</a:t>
            </a:r>
            <a:br>
              <a:rPr lang="en-US" altLang="ko-KR" sz="800" i="1" dirty="0"/>
            </a:br>
            <a:r>
              <a:rPr lang="en-US" altLang="ko-KR" sz="800" i="1" dirty="0"/>
              <a:t>with </a:t>
            </a:r>
            <a:r>
              <a:rPr lang="en-US" altLang="ko-KR" sz="800" dirty="0"/>
              <a:t>r </a:t>
            </a:r>
            <a:r>
              <a:rPr lang="en-US" altLang="ko-KR" sz="800" i="1" dirty="0"/>
              <a:t>as </a:t>
            </a:r>
            <a:r>
              <a:rPr lang="en-US" altLang="ko-KR" sz="800" dirty="0"/>
              <a:t>(</a:t>
            </a:r>
            <a:r>
              <a:rPr lang="en-US" altLang="ko-KR" sz="800" i="1" dirty="0"/>
              <a:t>select </a:t>
            </a:r>
            <a:r>
              <a:rPr lang="en-US" altLang="ko-KR" sz="800" dirty="0" err="1"/>
              <a:t>mNo</a:t>
            </a:r>
            <a:r>
              <a:rPr lang="en-US" altLang="ko-KR" sz="800" dirty="0"/>
              <a:t>, </a:t>
            </a:r>
            <a:r>
              <a:rPr lang="en-US" altLang="ko-KR" sz="800" i="1" dirty="0"/>
              <a:t>count</a:t>
            </a:r>
            <a:r>
              <a:rPr lang="en-US" altLang="ko-KR" sz="800" dirty="0"/>
              <a:t>(*) </a:t>
            </a:r>
            <a:r>
              <a:rPr lang="en-US" altLang="ko-KR" sz="800" dirty="0" err="1"/>
              <a:t>cnt</a:t>
            </a:r>
            <a:r>
              <a:rPr lang="en-US" altLang="ko-KR" sz="800" dirty="0"/>
              <a:t> </a:t>
            </a:r>
            <a:r>
              <a:rPr lang="en-US" altLang="ko-KR" sz="800" i="1" dirty="0"/>
              <a:t>from </a:t>
            </a:r>
            <a:r>
              <a:rPr lang="en-US" altLang="ko-KR" sz="800" dirty="0"/>
              <a:t>reserve </a:t>
            </a:r>
            <a:r>
              <a:rPr lang="en-US" altLang="ko-KR" sz="800" i="1" dirty="0"/>
              <a:t>group by </a:t>
            </a:r>
            <a:r>
              <a:rPr lang="en-US" altLang="ko-KR" sz="800" dirty="0" err="1"/>
              <a:t>mNo</a:t>
            </a:r>
            <a:r>
              <a:rPr lang="en-US" altLang="ko-KR" sz="800" dirty="0"/>
              <a:t>),</a:t>
            </a:r>
            <a:br>
              <a:rPr lang="en-US" altLang="ko-KR" sz="800" dirty="0"/>
            </a:br>
            <a:r>
              <a:rPr lang="en-US" altLang="ko-KR" sz="800" dirty="0"/>
              <a:t>     m </a:t>
            </a:r>
            <a:r>
              <a:rPr lang="en-US" altLang="ko-KR" sz="800" i="1" dirty="0"/>
              <a:t>as </a:t>
            </a:r>
            <a:r>
              <a:rPr lang="en-US" altLang="ko-KR" sz="800" dirty="0"/>
              <a:t>(</a:t>
            </a:r>
            <a:r>
              <a:rPr lang="en-US" altLang="ko-KR" sz="800" i="1" dirty="0"/>
              <a:t>select </a:t>
            </a:r>
            <a:r>
              <a:rPr lang="en-US" altLang="ko-KR" sz="800" dirty="0" err="1"/>
              <a:t>mNo</a:t>
            </a:r>
            <a:r>
              <a:rPr lang="en-US" altLang="ko-KR" sz="800" dirty="0"/>
              <a:t> </a:t>
            </a:r>
            <a:r>
              <a:rPr lang="en-US" altLang="ko-KR" sz="800" i="1" dirty="0"/>
              <a:t>from </a:t>
            </a:r>
            <a:r>
              <a:rPr lang="en-US" altLang="ko-KR" sz="800" dirty="0"/>
              <a:t>movie)</a:t>
            </a:r>
            <a:br>
              <a:rPr lang="en-US" altLang="ko-KR" sz="800" dirty="0"/>
            </a:br>
            <a:r>
              <a:rPr lang="en-US" altLang="ko-KR" sz="800" i="1" dirty="0"/>
              <a:t>select </a:t>
            </a:r>
            <a:r>
              <a:rPr lang="en-US" altLang="ko-KR" sz="800" dirty="0" err="1"/>
              <a:t>m.mNo</a:t>
            </a:r>
            <a:r>
              <a:rPr lang="en-US" altLang="ko-KR" sz="800" dirty="0"/>
              <a:t>, </a:t>
            </a:r>
            <a:r>
              <a:rPr lang="en-US" altLang="ko-KR" sz="800" dirty="0" err="1"/>
              <a:t>nvl</a:t>
            </a:r>
            <a:r>
              <a:rPr lang="en-US" altLang="ko-KR" sz="800" dirty="0"/>
              <a:t>(</a:t>
            </a:r>
            <a:r>
              <a:rPr lang="en-US" altLang="ko-KR" sz="800" dirty="0" err="1"/>
              <a:t>r.cnt</a:t>
            </a:r>
            <a:r>
              <a:rPr lang="en-US" altLang="ko-KR" sz="800" dirty="0"/>
              <a:t>, 0) </a:t>
            </a:r>
            <a:r>
              <a:rPr lang="en-US" altLang="ko-KR" sz="800" i="1" dirty="0"/>
              <a:t>as </a:t>
            </a:r>
            <a:r>
              <a:rPr lang="en-US" altLang="ko-KR" sz="800" dirty="0" err="1"/>
              <a:t>cnt</a:t>
            </a:r>
            <a:r>
              <a:rPr lang="en-US" altLang="ko-KR" sz="800" dirty="0"/>
              <a:t/>
            </a:r>
            <a:br>
              <a:rPr lang="en-US" altLang="ko-KR" sz="800" dirty="0"/>
            </a:br>
            <a:r>
              <a:rPr lang="en-US" altLang="ko-KR" sz="800" i="1" dirty="0"/>
              <a:t>from </a:t>
            </a:r>
            <a:r>
              <a:rPr lang="en-US" altLang="ko-KR" sz="800" dirty="0"/>
              <a:t>m,</a:t>
            </a:r>
            <a:br>
              <a:rPr lang="en-US" altLang="ko-KR" sz="800" dirty="0"/>
            </a:br>
            <a:r>
              <a:rPr lang="en-US" altLang="ko-KR" sz="800" dirty="0"/>
              <a:t>     r</a:t>
            </a:r>
            <a:br>
              <a:rPr lang="en-US" altLang="ko-KR" sz="800" dirty="0"/>
            </a:br>
            <a:r>
              <a:rPr lang="en-US" altLang="ko-KR" sz="800" i="1" dirty="0"/>
              <a:t>where </a:t>
            </a:r>
            <a:r>
              <a:rPr lang="en-US" altLang="ko-KR" sz="800" dirty="0" err="1"/>
              <a:t>m.mNo</a:t>
            </a:r>
            <a:r>
              <a:rPr lang="en-US" altLang="ko-KR" sz="800" dirty="0"/>
              <a:t> = </a:t>
            </a:r>
            <a:r>
              <a:rPr lang="en-US" altLang="ko-KR" sz="800" dirty="0" err="1"/>
              <a:t>r.mNo</a:t>
            </a:r>
            <a:r>
              <a:rPr lang="en-US" altLang="ko-KR" sz="800" dirty="0"/>
              <a:t>(+)</a:t>
            </a:r>
            <a:br>
              <a:rPr lang="en-US" altLang="ko-KR" sz="800" dirty="0"/>
            </a:br>
            <a:r>
              <a:rPr lang="en-US" altLang="ko-KR" sz="800" i="1" dirty="0"/>
              <a:t>order by </a:t>
            </a:r>
            <a:r>
              <a:rPr lang="en-US" altLang="ko-KR" sz="800" dirty="0" err="1"/>
              <a:t>mNo</a:t>
            </a:r>
            <a:r>
              <a:rPr lang="en-US" altLang="ko-KR" sz="800" dirty="0"/>
              <a:t>;</a:t>
            </a:r>
            <a:br>
              <a:rPr lang="en-US" altLang="ko-KR" sz="800" dirty="0"/>
            </a:br>
            <a:r>
              <a:rPr lang="en-US" altLang="ko-KR" sz="800" dirty="0"/>
              <a:t/>
            </a:r>
            <a:br>
              <a:rPr lang="en-US" altLang="ko-KR" sz="800" dirty="0"/>
            </a:br>
            <a:r>
              <a:rPr lang="en-US" altLang="ko-KR" sz="800" i="1" dirty="0"/>
              <a:t>-- 8)</a:t>
            </a:r>
            <a:br>
              <a:rPr lang="en-US" altLang="ko-KR" sz="800" i="1" dirty="0"/>
            </a:br>
            <a:r>
              <a:rPr lang="en-US" altLang="ko-KR" sz="800" i="1" dirty="0"/>
              <a:t>select </a:t>
            </a:r>
            <a:r>
              <a:rPr lang="en-US" altLang="ko-KR" sz="800" dirty="0"/>
              <a:t>*</a:t>
            </a:r>
            <a:br>
              <a:rPr lang="en-US" altLang="ko-KR" sz="800" dirty="0"/>
            </a:br>
            <a:r>
              <a:rPr lang="en-US" altLang="ko-KR" sz="800" i="1" dirty="0"/>
              <a:t>from </a:t>
            </a:r>
            <a:r>
              <a:rPr lang="en-US" altLang="ko-KR" sz="800" dirty="0"/>
              <a:t>USER_VIEWS;</a:t>
            </a:r>
            <a:br>
              <a:rPr lang="en-US" altLang="ko-KR" sz="800" dirty="0"/>
            </a:br>
            <a:r>
              <a:rPr lang="en-US" altLang="ko-KR" sz="800" dirty="0"/>
              <a:t/>
            </a:r>
            <a:br>
              <a:rPr lang="en-US" altLang="ko-KR" sz="800" dirty="0"/>
            </a:br>
            <a:r>
              <a:rPr lang="en-US" altLang="ko-KR" sz="800" i="1" dirty="0"/>
              <a:t>-- 9)</a:t>
            </a:r>
            <a:br>
              <a:rPr lang="en-US" altLang="ko-KR" sz="800" i="1" dirty="0"/>
            </a:br>
            <a:r>
              <a:rPr lang="en-US" altLang="ko-KR" sz="800" i="1" dirty="0"/>
              <a:t>drop view </a:t>
            </a:r>
            <a:r>
              <a:rPr lang="en-US" altLang="ko-KR" sz="800" dirty="0" err="1"/>
              <a:t>v_report</a:t>
            </a:r>
            <a:r>
              <a:rPr lang="en-US" altLang="ko-KR" sz="800" dirty="0"/>
              <a:t>;</a:t>
            </a:r>
            <a:br>
              <a:rPr lang="en-US" altLang="ko-KR" sz="800" dirty="0"/>
            </a:br>
            <a:r>
              <a:rPr lang="en-US" altLang="ko-KR" sz="800" dirty="0"/>
              <a:t/>
            </a:r>
            <a:br>
              <a:rPr lang="en-US" altLang="ko-KR" sz="800" dirty="0"/>
            </a:br>
            <a:r>
              <a:rPr lang="en-US" altLang="ko-KR" sz="800" i="1" dirty="0"/>
              <a:t>-- 10)</a:t>
            </a:r>
            <a:br>
              <a:rPr lang="en-US" altLang="ko-KR" sz="800" i="1" dirty="0"/>
            </a:br>
            <a:r>
              <a:rPr lang="en-US" altLang="ko-KR" sz="800" i="1" dirty="0"/>
              <a:t>select name</a:t>
            </a:r>
            <a:br>
              <a:rPr lang="en-US" altLang="ko-KR" sz="800" i="1" dirty="0"/>
            </a:br>
            <a:r>
              <a:rPr lang="en-US" altLang="ko-KR" sz="800" i="1" dirty="0"/>
              <a:t>from </a:t>
            </a:r>
            <a:r>
              <a:rPr lang="en-US" altLang="ko-KR" sz="800" dirty="0"/>
              <a:t>members m,</a:t>
            </a:r>
            <a:br>
              <a:rPr lang="en-US" altLang="ko-KR" sz="800" dirty="0"/>
            </a:br>
            <a:r>
              <a:rPr lang="en-US" altLang="ko-KR" sz="800" dirty="0"/>
              <a:t>     reserve r</a:t>
            </a:r>
            <a:br>
              <a:rPr lang="en-US" altLang="ko-KR" sz="800" dirty="0"/>
            </a:br>
            <a:r>
              <a:rPr lang="en-US" altLang="ko-KR" sz="800" i="1" dirty="0"/>
              <a:t>where </a:t>
            </a:r>
            <a:r>
              <a:rPr lang="en-US" altLang="ko-KR" sz="800" dirty="0" err="1"/>
              <a:t>m.CNO</a:t>
            </a:r>
            <a:r>
              <a:rPr lang="en-US" altLang="ko-KR" sz="800" dirty="0"/>
              <a:t> = </a:t>
            </a:r>
            <a:r>
              <a:rPr lang="en-US" altLang="ko-KR" sz="800" dirty="0" err="1"/>
              <a:t>r.cNo</a:t>
            </a:r>
            <a:r>
              <a:rPr lang="en-US" altLang="ko-KR" sz="800" dirty="0"/>
              <a:t/>
            </a:r>
            <a:br>
              <a:rPr lang="en-US" altLang="ko-KR" sz="800" dirty="0"/>
            </a:br>
            <a:r>
              <a:rPr lang="en-US" altLang="ko-KR" sz="800" dirty="0"/>
              <a:t>  </a:t>
            </a:r>
            <a:r>
              <a:rPr lang="en-US" altLang="ko-KR" sz="800" i="1" dirty="0"/>
              <a:t>and </a:t>
            </a:r>
            <a:r>
              <a:rPr lang="en-US" altLang="ko-KR" sz="800" dirty="0" err="1"/>
              <a:t>r.cNo</a:t>
            </a:r>
            <a:r>
              <a:rPr lang="en-US" altLang="ko-KR" sz="800" dirty="0"/>
              <a:t> = (</a:t>
            </a:r>
            <a:r>
              <a:rPr lang="en-US" altLang="ko-KR" sz="800" i="1" dirty="0"/>
              <a:t>select </a:t>
            </a:r>
            <a:r>
              <a:rPr lang="en-US" altLang="ko-KR" sz="800" dirty="0" err="1"/>
              <a:t>cNo</a:t>
            </a:r>
            <a:r>
              <a:rPr lang="en-US" altLang="ko-KR" sz="800" dirty="0"/>
              <a:t/>
            </a:r>
            <a:br>
              <a:rPr lang="en-US" altLang="ko-KR" sz="800" dirty="0"/>
            </a:br>
            <a:r>
              <a:rPr lang="en-US" altLang="ko-KR" sz="800" dirty="0"/>
              <a:t>               </a:t>
            </a:r>
            <a:r>
              <a:rPr lang="en-US" altLang="ko-KR" sz="800" i="1" dirty="0"/>
              <a:t>from </a:t>
            </a:r>
            <a:r>
              <a:rPr lang="en-US" altLang="ko-KR" sz="800" dirty="0"/>
              <a:t>reserve r</a:t>
            </a:r>
            <a:br>
              <a:rPr lang="en-US" altLang="ko-KR" sz="800" dirty="0"/>
            </a:br>
            <a:r>
              <a:rPr lang="en-US" altLang="ko-KR" sz="800" dirty="0"/>
              <a:t>               </a:t>
            </a:r>
            <a:r>
              <a:rPr lang="en-US" altLang="ko-KR" sz="800" i="1" dirty="0"/>
              <a:t>group by </a:t>
            </a:r>
            <a:r>
              <a:rPr lang="en-US" altLang="ko-KR" sz="800" dirty="0" err="1"/>
              <a:t>cNo</a:t>
            </a:r>
            <a:r>
              <a:rPr lang="en-US" altLang="ko-KR" sz="800" dirty="0"/>
              <a:t/>
            </a:r>
            <a:br>
              <a:rPr lang="en-US" altLang="ko-KR" sz="800" dirty="0"/>
            </a:br>
            <a:r>
              <a:rPr lang="en-US" altLang="ko-KR" sz="800" dirty="0"/>
              <a:t>               </a:t>
            </a:r>
            <a:r>
              <a:rPr lang="en-US" altLang="ko-KR" sz="800" i="1" dirty="0"/>
              <a:t>having count</a:t>
            </a:r>
            <a:r>
              <a:rPr lang="en-US" altLang="ko-KR" sz="800" dirty="0"/>
              <a:t>(*) &gt;= 2)</a:t>
            </a:r>
            <a:br>
              <a:rPr lang="en-US" altLang="ko-KR" sz="800" dirty="0"/>
            </a:br>
            <a:r>
              <a:rPr lang="en-US" altLang="ko-KR" sz="800" i="1" dirty="0"/>
              <a:t>group by name</a:t>
            </a:r>
            <a:r>
              <a:rPr lang="en-US" altLang="ko-KR" sz="8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2913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</Words>
  <Application>Microsoft Office PowerPoint</Application>
  <PresentationFormat>와이드스크린</PresentationFormat>
  <Paragraphs>16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상영관 테이블에 모든 레코드 결과화면</dc:title>
  <dc:creator>user</dc:creator>
  <cp:lastModifiedBy>user</cp:lastModifiedBy>
  <cp:revision>2</cp:revision>
  <dcterms:created xsi:type="dcterms:W3CDTF">2023-05-17T07:00:28Z</dcterms:created>
  <dcterms:modified xsi:type="dcterms:W3CDTF">2023-05-17T08:30:05Z</dcterms:modified>
</cp:coreProperties>
</file>