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8429285-98B8-415B-BF4B-3098418560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11D954-E79B-4B5C-8E0E-B928DC3AEF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07-07-2022 15:21:54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86435BA-5E17-48CB-A406-859EE24CD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2022-07-07T09:51:54Z</dcterms:created>
  <dcterms:modified xsi:type="dcterms:W3CDTF">2022-07-07T09:51:54Z</dcterms:modified>
</cp:coreProperties>
</file>