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65740a7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65740a7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5740a7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5740a7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Raspberry PI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Button Interface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034100"/>
            <a:ext cx="37182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Kevin Buranasombati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Devin Rowland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93500" y="4021950"/>
            <a:ext cx="29505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3F3F3"/>
                </a:solidFill>
              </a:rPr>
              <a:t>Brandon Aitken</a:t>
            </a:r>
            <a:endParaRPr sz="2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3F3F3"/>
                </a:solidFill>
              </a:rPr>
              <a:t>Brandon Menyes</a:t>
            </a:r>
            <a:endParaRPr sz="2800">
              <a:solidFill>
                <a:srgbClr val="F3F3F3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8" y="197182"/>
            <a:ext cx="1970375" cy="27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601328" y="488075"/>
            <a:ext cx="2826025" cy="2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62400" y="24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Hope To Achieve?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FEFEF"/>
                </a:solidFill>
              </a:rPr>
              <a:t>The goal of this project is to allow for close to instant feedback when a Quick Print Station is not functioning correctly</a:t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FEFEF"/>
                </a:solidFill>
              </a:rPr>
              <a:t>When issues occur students will be able to notify a labs and classroom technician with a few presses of a button. </a:t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FEFEF"/>
                </a:solidFill>
              </a:rPr>
              <a:t>This type of interaction and response hopefully allows for a more positive user experience. </a:t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0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363" y="703200"/>
            <a:ext cx="3107275" cy="39599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0150" y="680900"/>
            <a:ext cx="27366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Ideally, each Quick Print Kiosk would have a Raspberry Pi, button switch and small monitor.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 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462725" y="680900"/>
            <a:ext cx="22083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Labs and Classroom could then view a live status of the state of the Quick Print Kiosk and respond accordingly.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