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5740a7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65740a7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3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Raspberry PI Button Interface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37182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Devin Rowland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Kevin Buranasombati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25400" y="2821975"/>
            <a:ext cx="45069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3F3F3"/>
                </a:solidFill>
              </a:rPr>
              <a:t>Brandon Aitken</a:t>
            </a:r>
            <a:endParaRPr sz="2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3F3F3"/>
                </a:solidFill>
              </a:rPr>
              <a:t>Brandon Menyes</a:t>
            </a:r>
            <a:endParaRPr sz="2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Hope To Achieve?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goal of this project is to allow for instant feedback when a Quick Print Station is not functioning correctly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We hope that when issues occur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