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5E5C-9D34-411B-89A6-28F47931C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5AF3E-BAB4-4E06-BBC3-5B9232CC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47702-B087-48D0-BB1F-C19BF5AF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51B7-3DB1-4FFC-96C9-9512E51E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6CF11-F99B-4764-BED1-5C8662BE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839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F3E6-6300-4049-9719-17F48F21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EDDBA-2533-41B4-9011-BD6367192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3DB96-1721-4332-BABD-F7D7C29B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0B5D-62AA-4956-8297-3F4CCEDA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F1AC-6E94-49EA-9AB2-2D58DB89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541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41FF9-343C-4525-B556-5DBCE2655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26710-DDFD-41A3-BD9E-8C8619521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FD463-EBD2-42D6-B5A7-C40102B6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9BF4C-42E8-4E71-8C35-4E3B2B05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AFA11-D4B0-4845-8456-675ED422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834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61D5-50D1-48E0-B63E-EAD82E55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5B73A-2CC1-475E-A87F-252B0987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E7F1-A696-4BAD-BF9C-27AD6CF1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31D11-AA6A-4A0D-A803-58BA7FA9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72618-079C-47A0-933C-8B8304D1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578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A59B-C58F-4C61-A3CA-FACAC697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B0F5-3D67-4614-BCC4-5DEA11788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CF2F-DE39-427E-9CA3-44717D7F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9346E-5000-49FC-98FB-60481804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5E15C-8712-4BC3-9DF6-83F0078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505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8170-A416-4437-BD26-E9DCD326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C33C-BDBD-438B-AB22-7D92815B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E1172-21D0-42F8-BF7A-52854AFA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5B009-503C-4F27-BE04-A086B037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D5C5-C437-4EF4-91EB-30516AEB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5C832-7557-446F-9812-B8ED132D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94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DFB-6AE6-4E77-9B0E-88ADE448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9C714-7BF0-4A36-A3C8-7F44381F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3D7E3-2A1B-4591-AE65-696DCE764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C53C0-DB20-476D-81B1-F67F8DFAC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EA01F-692D-45A8-9838-2EF385E18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7AEE4-0E6E-4B25-A2FC-E04699D9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2ED35-A1EA-4B7C-9B96-A903AD8F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F1D00-9A53-4081-9676-EC0AFE87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679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A0D3-6803-4905-B8B2-6A029A8C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F5703-AEAF-4C8A-9B1F-A5E5F146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E6144-6C2C-481A-A3DE-8D66E1AB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2C434-8FB5-433B-A8E7-63FB2F6F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354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74434-92D0-4B3A-99DC-75DC6A07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25AD4-B156-4C62-A79F-8D46779C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20681-BBE2-481D-B147-97307169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150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CAB0-B0D6-44DD-9CEE-92D2F46A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F8BE-1C48-4B95-AEC8-1581E3081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A3AD5-0CF0-4254-A204-82D7798F1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845A5-1FB9-40E5-A8E2-E168AE16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D066E-A39A-48C4-862D-19644B49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066F0-97A0-4AA0-97EE-9BBF6B23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966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09E6-BF09-4A36-A03E-A980E2E8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B9E91-23D4-4343-BF24-5B194FCC5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632CE-EFFC-4EF6-92A2-20C41E9B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712F4-2A6E-4EC5-9E60-D0A304DA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ECF34-0805-4F5D-8A40-86F649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E9B6E-F402-45BD-A0A5-16DD785F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720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2FD90-29D9-4192-A36B-BCA6C170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C3D33-C729-4026-B188-B084A0DE3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9BE7-F8AA-4CD9-A1EB-5D8754445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DBC7-B7D3-4761-95C4-3A0A65F3FC54}" type="datetimeFigureOut">
              <a:rPr lang="en-DE" smtClean="0"/>
              <a:t>09/05/2019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E2031-B5D1-42E0-A423-408C7601B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8E84-7ED0-4E0A-8282-A6AA49884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DCE46-92C6-4BFA-ACF3-246765703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854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B406F-851E-474A-804F-C84667E7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350" y="0"/>
            <a:ext cx="61214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55270A-8BAE-429E-9F60-AE69B1E1BBFC}"/>
              </a:ext>
            </a:extLst>
          </p:cNvPr>
          <p:cNvSpPr txBox="1"/>
          <p:nvPr/>
        </p:nvSpPr>
        <p:spPr>
          <a:xfrm>
            <a:off x="1072461" y="1942195"/>
            <a:ext cx="4765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Title [ String ]</a:t>
            </a:r>
          </a:p>
          <a:p>
            <a:pPr marL="342900" indent="-342900">
              <a:buAutoNum type="arabicPeriod"/>
            </a:pPr>
            <a:r>
              <a:rPr lang="en-US" dirty="0"/>
              <a:t>Date [ Date ]</a:t>
            </a:r>
          </a:p>
          <a:p>
            <a:pPr marL="342900" indent="-342900">
              <a:buAutoNum type="arabicPeriod"/>
            </a:pPr>
            <a:r>
              <a:rPr lang="en-US" dirty="0"/>
              <a:t>Views [ Integer ]</a:t>
            </a:r>
          </a:p>
          <a:p>
            <a:pPr marL="342900" indent="-342900">
              <a:buAutoNum type="arabicPeriod"/>
            </a:pPr>
            <a:r>
              <a:rPr lang="en-US" dirty="0"/>
              <a:t>Tags [ String[] ]</a:t>
            </a:r>
          </a:p>
          <a:p>
            <a:pPr marL="342900" indent="-342900">
              <a:buAutoNum type="arabicPeriod"/>
            </a:pPr>
            <a:r>
              <a:rPr lang="en-US" dirty="0"/>
              <a:t>Related Question [ String[] ]</a:t>
            </a:r>
          </a:p>
          <a:p>
            <a:pPr marL="342900" indent="-342900">
              <a:buAutoNum type="arabicPeriod"/>
            </a:pPr>
            <a:r>
              <a:rPr lang="en-US" b="1" dirty="0"/>
              <a:t>Question</a:t>
            </a:r>
          </a:p>
          <a:p>
            <a:pPr marL="800100" lvl="1" indent="-342900">
              <a:buAutoNum type="arabicPeriod"/>
            </a:pPr>
            <a:r>
              <a:rPr lang="en-US" dirty="0"/>
              <a:t>Question [ String ]</a:t>
            </a:r>
          </a:p>
          <a:p>
            <a:pPr marL="800100" lvl="1" indent="-342900">
              <a:buAutoNum type="arabicPeriod"/>
            </a:pPr>
            <a:r>
              <a:rPr lang="en-US" dirty="0"/>
              <a:t>Code [ String ]</a:t>
            </a:r>
          </a:p>
          <a:p>
            <a:pPr marL="800100" lvl="1" indent="-342900">
              <a:buAutoNum type="arabicPeriod"/>
            </a:pPr>
            <a:r>
              <a:rPr lang="en-US" dirty="0"/>
              <a:t>Votes [ Integer]</a:t>
            </a:r>
          </a:p>
          <a:p>
            <a:pPr marL="342900" indent="-342900">
              <a:buAutoNum type="arabicPeriod"/>
            </a:pPr>
            <a:r>
              <a:rPr lang="en-US" b="1" dirty="0"/>
              <a:t>Answer</a:t>
            </a:r>
          </a:p>
          <a:p>
            <a:pPr marL="800100" lvl="1" indent="-342900">
              <a:buAutoNum type="arabicPeriod"/>
            </a:pPr>
            <a:r>
              <a:rPr lang="en-US" dirty="0"/>
              <a:t>Answer [ String ]</a:t>
            </a:r>
          </a:p>
          <a:p>
            <a:pPr marL="800100" lvl="1" indent="-342900">
              <a:buAutoNum type="arabicPeriod"/>
            </a:pPr>
            <a:r>
              <a:rPr lang="en-US" dirty="0"/>
              <a:t>Accepted Answer [Boolean]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D400F-2864-42DB-8C40-E0D8BF7A01CE}"/>
              </a:ext>
            </a:extLst>
          </p:cNvPr>
          <p:cNvSpPr txBox="1"/>
          <p:nvPr/>
        </p:nvSpPr>
        <p:spPr>
          <a:xfrm>
            <a:off x="772160" y="681117"/>
            <a:ext cx="483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Input Data Model</a:t>
            </a:r>
            <a:endParaRPr lang="en-DE" sz="3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BBD6B3-EE0D-49FB-997D-D63D57DA68FF}"/>
              </a:ext>
            </a:extLst>
          </p:cNvPr>
          <p:cNvSpPr/>
          <p:nvPr/>
        </p:nvSpPr>
        <p:spPr>
          <a:xfrm>
            <a:off x="7023100" y="343099"/>
            <a:ext cx="4440628" cy="196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E5B19E-1A12-433D-89F5-D636CC4751C1}"/>
              </a:ext>
            </a:extLst>
          </p:cNvPr>
          <p:cNvSpPr/>
          <p:nvPr/>
        </p:nvSpPr>
        <p:spPr>
          <a:xfrm>
            <a:off x="10605541" y="602503"/>
            <a:ext cx="712033" cy="165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531859-5D5A-4404-9EFA-82BCFEF7D7D8}"/>
              </a:ext>
            </a:extLst>
          </p:cNvPr>
          <p:cNvSpPr/>
          <p:nvPr/>
        </p:nvSpPr>
        <p:spPr>
          <a:xfrm>
            <a:off x="7270021" y="611645"/>
            <a:ext cx="3260569" cy="2461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2DB12-C149-41F9-B139-C032840CA64D}"/>
              </a:ext>
            </a:extLst>
          </p:cNvPr>
          <p:cNvSpPr/>
          <p:nvPr/>
        </p:nvSpPr>
        <p:spPr>
          <a:xfrm>
            <a:off x="7270020" y="3144983"/>
            <a:ext cx="1619147" cy="115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B6A35-7BA3-470B-B83A-8C4AB6A0001F}"/>
              </a:ext>
            </a:extLst>
          </p:cNvPr>
          <p:cNvSpPr/>
          <p:nvPr/>
        </p:nvSpPr>
        <p:spPr>
          <a:xfrm>
            <a:off x="7023100" y="803534"/>
            <a:ext cx="217357" cy="196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81391D-5869-4B78-B38D-F42D1EC4E03B}"/>
              </a:ext>
            </a:extLst>
          </p:cNvPr>
          <p:cNvSpPr/>
          <p:nvPr/>
        </p:nvSpPr>
        <p:spPr>
          <a:xfrm>
            <a:off x="10609289" y="3942725"/>
            <a:ext cx="1472783" cy="2312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B6485-4A37-4A9E-BFCB-19E4F0B61F5A}"/>
              </a:ext>
            </a:extLst>
          </p:cNvPr>
          <p:cNvSpPr/>
          <p:nvPr/>
        </p:nvSpPr>
        <p:spPr>
          <a:xfrm>
            <a:off x="7306456" y="5358515"/>
            <a:ext cx="3224134" cy="1499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98B9BB-FF51-47DF-8971-4F240F965878}"/>
              </a:ext>
            </a:extLst>
          </p:cNvPr>
          <p:cNvSpPr/>
          <p:nvPr/>
        </p:nvSpPr>
        <p:spPr>
          <a:xfrm>
            <a:off x="7075357" y="5898630"/>
            <a:ext cx="165100" cy="160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14A6CC-F717-402B-8405-C72D5C251FF2}"/>
              </a:ext>
            </a:extLst>
          </p:cNvPr>
          <p:cNvSpPr/>
          <p:nvPr/>
        </p:nvSpPr>
        <p:spPr>
          <a:xfrm>
            <a:off x="7078896" y="5541364"/>
            <a:ext cx="165100" cy="160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285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B6F5B7B-0557-481A-8407-5F77C7D79058}"/>
              </a:ext>
            </a:extLst>
          </p:cNvPr>
          <p:cNvGrpSpPr/>
          <p:nvPr/>
        </p:nvGrpSpPr>
        <p:grpSpPr>
          <a:xfrm>
            <a:off x="378863" y="217283"/>
            <a:ext cx="7814979" cy="4137661"/>
            <a:chOff x="478927" y="770867"/>
            <a:chExt cx="7814979" cy="41376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375A13-2AD2-48E0-B4C8-E21E1F5B4F75}"/>
                </a:ext>
              </a:extLst>
            </p:cNvPr>
            <p:cNvSpPr/>
            <p:nvPr/>
          </p:nvSpPr>
          <p:spPr>
            <a:xfrm>
              <a:off x="2916178" y="3178125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Stopwords</a:t>
              </a:r>
              <a:r>
                <a:rPr lang="en-US" dirty="0"/>
                <a:t> Removal</a:t>
              </a:r>
              <a:endParaRPr lang="en-DE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59E121-39FB-4B36-95D4-34F2115126EB}"/>
                </a:ext>
              </a:extLst>
            </p:cNvPr>
            <p:cNvSpPr/>
            <p:nvPr/>
          </p:nvSpPr>
          <p:spPr>
            <a:xfrm>
              <a:off x="2916177" y="2109668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Indexing in HashMap</a:t>
              </a:r>
              <a:endParaRPr lang="en-DE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56B7DC-9F1E-4555-AF24-230C9EF0F8D7}"/>
                </a:ext>
              </a:extLst>
            </p:cNvPr>
            <p:cNvSpPr/>
            <p:nvPr/>
          </p:nvSpPr>
          <p:spPr>
            <a:xfrm>
              <a:off x="2920150" y="1041211"/>
              <a:ext cx="1383528" cy="66194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Index</a:t>
              </a:r>
              <a:endParaRPr lang="en-DE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D192E8-C5BA-45FF-B68D-36EC0709E8EF}"/>
                </a:ext>
              </a:extLst>
            </p:cNvPr>
            <p:cNvSpPr/>
            <p:nvPr/>
          </p:nvSpPr>
          <p:spPr>
            <a:xfrm>
              <a:off x="4913275" y="1041211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Searching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3D365E-B84A-4722-BADB-A183C93D486F}"/>
                </a:ext>
              </a:extLst>
            </p:cNvPr>
            <p:cNvSpPr/>
            <p:nvPr/>
          </p:nvSpPr>
          <p:spPr>
            <a:xfrm>
              <a:off x="4913278" y="2109668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Ranking (</a:t>
              </a:r>
              <a:r>
                <a:rPr lang="en-US" sz="1600" dirty="0" err="1"/>
                <a:t>tf-idf</a:t>
              </a:r>
              <a:r>
                <a:rPr lang="en-US" sz="1600" dirty="0"/>
                <a:t> + empirical scoring)</a:t>
              </a:r>
              <a:endParaRPr lang="en-DE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DA2DA8-8C81-441A-8A57-CA2B93AA806C}"/>
                </a:ext>
              </a:extLst>
            </p:cNvPr>
            <p:cNvSpPr/>
            <p:nvPr/>
          </p:nvSpPr>
          <p:spPr>
            <a:xfrm>
              <a:off x="4913277" y="3178125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Interface</a:t>
              </a:r>
              <a:endParaRPr lang="en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1B31F0-3186-433E-A6A1-856526C030B1}"/>
                </a:ext>
              </a:extLst>
            </p:cNvPr>
            <p:cNvSpPr/>
            <p:nvPr/>
          </p:nvSpPr>
          <p:spPr>
            <a:xfrm>
              <a:off x="6910379" y="2109668"/>
              <a:ext cx="1383527" cy="66194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Query Operations</a:t>
              </a:r>
              <a:endParaRPr lang="en-DE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ABD23C-BB7F-4A62-849C-67D1E9D114E6}"/>
                </a:ext>
              </a:extLst>
            </p:cNvPr>
            <p:cNvSpPr/>
            <p:nvPr/>
          </p:nvSpPr>
          <p:spPr>
            <a:xfrm>
              <a:off x="478927" y="1856471"/>
              <a:ext cx="1822924" cy="11683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English language dictionary + authored Stack-overflow Tags</a:t>
              </a:r>
              <a:endParaRPr lang="en-DE" sz="16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5A0BD-C4FA-4743-B2E2-68E71EB26E1B}"/>
                </a:ext>
              </a:extLst>
            </p:cNvPr>
            <p:cNvSpPr/>
            <p:nvPr/>
          </p:nvSpPr>
          <p:spPr>
            <a:xfrm>
              <a:off x="919075" y="3178125"/>
              <a:ext cx="1383527" cy="6619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Titles, Questions, Tags, Answers</a:t>
              </a:r>
              <a:endParaRPr lang="en-DE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DE7249-2C08-48AC-9FF8-32E1E44AC2BC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>
              <a:off x="2301851" y="2440641"/>
              <a:ext cx="614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29F33F-E3D1-4BFB-B739-006820A01975}"/>
                </a:ext>
              </a:extLst>
            </p:cNvPr>
            <p:cNvCxnSpPr>
              <a:cxnSpLocks/>
              <a:stCxn id="12" idx="3"/>
              <a:endCxn id="4" idx="1"/>
            </p:cNvCxnSpPr>
            <p:nvPr/>
          </p:nvCxnSpPr>
          <p:spPr>
            <a:xfrm>
              <a:off x="2302602" y="3509098"/>
              <a:ext cx="613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927B28-1ED5-4383-8D22-3BD6080EC4CA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H="1" flipV="1">
              <a:off x="3607941" y="2771614"/>
              <a:ext cx="1" cy="406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8316272-F1EB-4D39-8113-88C78609E4E2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V="1">
              <a:off x="3607941" y="1703157"/>
              <a:ext cx="3973" cy="406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96B993-2EB8-4C34-B4F8-964209EB9F8F}"/>
                </a:ext>
              </a:extLst>
            </p:cNvPr>
            <p:cNvCxnSpPr>
              <a:cxnSpLocks/>
              <a:stCxn id="6" idx="6"/>
              <a:endCxn id="7" idx="1"/>
            </p:cNvCxnSpPr>
            <p:nvPr/>
          </p:nvCxnSpPr>
          <p:spPr>
            <a:xfrm>
              <a:off x="4303678" y="1372184"/>
              <a:ext cx="6095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25F01B-0EC4-4F23-B510-31AA03544709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5605039" y="1703157"/>
              <a:ext cx="3" cy="406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6493A7E-251C-4798-83B3-EBB22B8CB4FF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5605041" y="2771614"/>
              <a:ext cx="1" cy="406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1EB8AB-4F36-4B91-874C-BAB2E428BED9}"/>
                </a:ext>
              </a:extLst>
            </p:cNvPr>
            <p:cNvSpPr/>
            <p:nvPr/>
          </p:nvSpPr>
          <p:spPr>
            <a:xfrm>
              <a:off x="4913276" y="4246582"/>
              <a:ext cx="1383527" cy="6619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  <a:endParaRPr lang="en-DE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E93F8CA-6861-4DD0-B2B8-286810225A77}"/>
                </a:ext>
              </a:extLst>
            </p:cNvPr>
            <p:cNvCxnSpPr>
              <a:cxnSpLocks/>
              <a:stCxn id="33" idx="0"/>
              <a:endCxn id="9" idx="2"/>
            </p:cNvCxnSpPr>
            <p:nvPr/>
          </p:nvCxnSpPr>
          <p:spPr>
            <a:xfrm flipV="1">
              <a:off x="5605040" y="3840071"/>
              <a:ext cx="1" cy="40651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87DAF2E-AB33-4FD4-BB38-84546E2B0575}"/>
                </a:ext>
              </a:extLst>
            </p:cNvPr>
            <p:cNvCxnSpPr>
              <a:cxnSpLocks/>
              <a:stCxn id="9" idx="3"/>
              <a:endCxn id="10" idx="2"/>
            </p:cNvCxnSpPr>
            <p:nvPr/>
          </p:nvCxnSpPr>
          <p:spPr>
            <a:xfrm flipV="1">
              <a:off x="6296804" y="2771614"/>
              <a:ext cx="1305339" cy="737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A77B84E-9D08-427E-9D4A-77611C6BC553}"/>
                </a:ext>
              </a:extLst>
            </p:cNvPr>
            <p:cNvCxnSpPr>
              <a:cxnSpLocks/>
              <a:stCxn id="10" idx="0"/>
              <a:endCxn id="7" idx="3"/>
            </p:cNvCxnSpPr>
            <p:nvPr/>
          </p:nvCxnSpPr>
          <p:spPr>
            <a:xfrm flipH="1" flipV="1">
              <a:off x="6296802" y="1372184"/>
              <a:ext cx="1305341" cy="737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369D2A0-0AF3-420A-8D74-2A3892BB63A2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>
              <a:off x="4299705" y="3509098"/>
              <a:ext cx="6135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8B7AD2-B455-4A2B-8668-CA54ECF492CE}"/>
                </a:ext>
              </a:extLst>
            </p:cNvPr>
            <p:cNvCxnSpPr/>
            <p:nvPr/>
          </p:nvCxnSpPr>
          <p:spPr>
            <a:xfrm>
              <a:off x="4606491" y="770867"/>
              <a:ext cx="0" cy="333954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378B767-870D-43F0-997F-BB29DADDF538}"/>
              </a:ext>
            </a:extLst>
          </p:cNvPr>
          <p:cNvSpPr txBox="1"/>
          <p:nvPr/>
        </p:nvSpPr>
        <p:spPr>
          <a:xfrm>
            <a:off x="8193841" y="6211669"/>
            <a:ext cx="361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Modern Information Retrieval © Addison-Wesley-Longman Publishing co.</a:t>
            </a:r>
            <a:br>
              <a:rPr lang="en-US" sz="1200" dirty="0"/>
            </a:br>
            <a:r>
              <a:rPr lang="en-US" sz="1200" i="1" dirty="0"/>
              <a:t>1999 Ricardo </a:t>
            </a:r>
            <a:r>
              <a:rPr lang="en-US" sz="1200" i="1" dirty="0" err="1"/>
              <a:t>Baeza</a:t>
            </a:r>
            <a:r>
              <a:rPr lang="en-US" sz="1200" i="1" dirty="0"/>
              <a:t>-Yates, Berthier Ribeiro-</a:t>
            </a:r>
            <a:r>
              <a:rPr lang="en-US" sz="1200" i="1" dirty="0" err="1"/>
              <a:t>Neto</a:t>
            </a:r>
            <a:endParaRPr lang="en-DE" sz="12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4B2251-4211-4E90-A917-E322C339D549}"/>
              </a:ext>
            </a:extLst>
          </p:cNvPr>
          <p:cNvGrpSpPr/>
          <p:nvPr/>
        </p:nvGrpSpPr>
        <p:grpSpPr>
          <a:xfrm>
            <a:off x="7161305" y="2815784"/>
            <a:ext cx="4651832" cy="3341610"/>
            <a:chOff x="7161305" y="2815784"/>
            <a:chExt cx="4651832" cy="3341610"/>
          </a:xfrm>
        </p:grpSpPr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5045923B-E377-41CE-96D2-E909CE97B81F}"/>
                </a:ext>
              </a:extLst>
            </p:cNvPr>
            <p:cNvSpPr/>
            <p:nvPr/>
          </p:nvSpPr>
          <p:spPr>
            <a:xfrm rot="7737193">
              <a:off x="7139123" y="2837966"/>
              <a:ext cx="1617801" cy="157343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26" name="Picture 2" descr="http://people.ischool.berkeley.edu/~hearst/irbook/1/process.gif">
              <a:extLst>
                <a:ext uri="{FF2B5EF4-FFF2-40B4-BE49-F238E27FC236}">
                  <a16:creationId xmlns:a16="http://schemas.microsoft.com/office/drawing/2014/main" id="{3EB94699-7BFD-4C08-8AB0-0189AD802B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906" y="3838681"/>
              <a:ext cx="3519231" cy="2318713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69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Budke</dc:creator>
  <cp:lastModifiedBy>Oliver Budke</cp:lastModifiedBy>
  <cp:revision>3</cp:revision>
  <dcterms:created xsi:type="dcterms:W3CDTF">2019-05-08T15:53:35Z</dcterms:created>
  <dcterms:modified xsi:type="dcterms:W3CDTF">2019-05-09T03:46:39Z</dcterms:modified>
</cp:coreProperties>
</file>