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80" d="100"/>
          <a:sy n="80" d="100"/>
        </p:scale>
        <p:origin x="5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C73C-41A8-41A9-8ECC-8400BFE1F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19DD-2B8B-4AB7-A276-C01505CCE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FB18-1668-44B8-B97C-55BD7400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BB0C-E147-4522-820D-62B92808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6951-5504-421A-9FCD-1EDD8808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62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82E9-C6EF-40DE-AE01-5B5FE5B1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854BC-382B-4B8E-AE26-33282F6B2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FCB6-DC30-4C08-93F6-D2A88EFC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8B71-B848-4353-8AD1-A3722350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D1E3-D4E9-4BF7-A308-08507CC5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773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AD277-CB17-4501-86C8-C9113A0E4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A7D4B-8881-45A9-AC56-40A7FB3AB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48EE-93C3-490D-9322-0FCDC3F8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77D5-4DDD-4323-8BFD-BE506923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2E40-74A3-4BF9-823A-72CB3BC3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912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1C02-3B8D-4E49-B991-AED68C6F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9132-07A3-4BD1-B2B7-73BD670E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9336-04EB-4F78-AEC6-38CD481E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8F07-9352-449F-AD68-FC1841EA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D950-B4F4-4F72-9C25-BF4443FE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62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5F5A-A265-4E45-BEB0-C19EEDA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5505-F38F-4CE9-9A2F-D81EE20D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59200-D261-44E7-9096-739DBA39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8A636-4F0C-4F07-9956-AF2E17A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5796-CB4A-47D3-9A7B-D84D3836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57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3FFD-1A98-45D6-93C0-90C2D162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5D7C-FDE5-4FFB-BDAD-2DB76113A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E4C6-6DE6-4F98-92C9-F63270765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E1C59-4A80-4CB1-A6C8-1A589678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904F-F437-466B-85A5-7F6D3B68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F3361-2FE9-4ECE-A687-A3C259FB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50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0190-E560-4E61-B917-D324639E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6572F-8EA3-4468-8621-2FA8B5E3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C86C-CE05-4438-8864-B1C54FCC0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16C67-B4C5-4831-929D-EF9E7C92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67560-36B9-4AA5-B4D9-85CB7ED0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3149A-E3AA-42FA-AF7D-DEC8A942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30A80-8942-40C4-964A-BB2F101A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ABBF9-D75B-4002-8795-4C06851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73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AF6F-DDDB-46E9-A793-1D791385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EC588-6F98-4CB2-9572-B57D451B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39CE5-3C02-4760-8B7C-7602EEA7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E0227-AE3B-443C-BE5B-8C071BB8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709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5D7AA-06BF-4E06-BB36-F6A25B60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32751-F865-4C37-B7B0-ADBADF9A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EACC8-8B9C-4F32-A777-A734A5EF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195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031E-73AF-4CB3-A3D9-A1850D1F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3034-DE0F-4DB9-B363-8D65D78B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F4525-7FF6-48E9-B291-5E396271C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54699-6F88-4888-8458-3176D772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794A0-9767-4AAD-B332-F562E0C2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C5C5F-1F40-4BE6-8343-C4193281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425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24C8-DE67-4CFA-968A-FB3B42B5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E8483-580F-40B9-B681-BC2BB867D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2B54-AD88-421A-9F07-A21EF1BE7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FC2EB-E908-49C7-98E0-B4B57AE0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A0900-3E27-4CB8-857F-B90CBE0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9B5D-A539-48C0-AE6C-5724DA8B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926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40193-AA5E-4317-A744-ABFB4A95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C1E9-39B6-40BA-8E71-869AB6B7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2D20-439C-41B4-8A19-874B7E09A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34BF-B485-4106-9004-FA167C628300}" type="datetimeFigureOut">
              <a:rPr lang="en-DE" smtClean="0"/>
              <a:t>05/05/2019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7A9F-1B25-4A9C-B4A1-840740DC5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BBAD-12D6-4701-A6E4-A3B9CE35E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47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B406F-851E-474A-804F-C84667E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50" y="0"/>
            <a:ext cx="61214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5270A-8BAE-429E-9F60-AE69B1E1BBFC}"/>
              </a:ext>
            </a:extLst>
          </p:cNvPr>
          <p:cNvSpPr txBox="1"/>
          <p:nvPr/>
        </p:nvSpPr>
        <p:spPr>
          <a:xfrm>
            <a:off x="1072461" y="1942195"/>
            <a:ext cx="476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Title [ String ]</a:t>
            </a:r>
          </a:p>
          <a:p>
            <a:pPr marL="342900" indent="-342900">
              <a:buAutoNum type="arabicPeriod"/>
            </a:pPr>
            <a:r>
              <a:rPr lang="en-US" dirty="0"/>
              <a:t>Date [ Date ]</a:t>
            </a:r>
          </a:p>
          <a:p>
            <a:pPr marL="342900" indent="-342900">
              <a:buAutoNum type="arabicPeriod"/>
            </a:pPr>
            <a:r>
              <a:rPr lang="en-US" dirty="0"/>
              <a:t>Views [ Integer ]</a:t>
            </a:r>
          </a:p>
          <a:p>
            <a:pPr marL="342900" indent="-342900">
              <a:buAutoNum type="arabicPeriod"/>
            </a:pPr>
            <a:r>
              <a:rPr lang="en-US" dirty="0"/>
              <a:t>Tags [ String[] ]</a:t>
            </a:r>
          </a:p>
          <a:p>
            <a:pPr marL="342900" indent="-342900">
              <a:buAutoNum type="arabicPeriod"/>
            </a:pPr>
            <a:r>
              <a:rPr lang="en-US" dirty="0"/>
              <a:t>Related Question [ String[] ]</a:t>
            </a:r>
          </a:p>
          <a:p>
            <a:pPr marL="342900" indent="-342900">
              <a:buAutoNum type="arabicPeriod"/>
            </a:pPr>
            <a:r>
              <a:rPr lang="en-US" b="1" dirty="0"/>
              <a:t>Question</a:t>
            </a:r>
          </a:p>
          <a:p>
            <a:pPr marL="800100" lvl="1" indent="-342900">
              <a:buAutoNum type="arabicPeriod"/>
            </a:pPr>
            <a:r>
              <a:rPr lang="en-US" dirty="0"/>
              <a:t>Question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Code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Votes [ Integer]</a:t>
            </a:r>
          </a:p>
          <a:p>
            <a:pPr marL="342900" indent="-342900">
              <a:buAutoNum type="arabicPeriod"/>
            </a:pPr>
            <a:r>
              <a:rPr lang="en-US" b="1" dirty="0"/>
              <a:t>Answer</a:t>
            </a:r>
          </a:p>
          <a:p>
            <a:pPr marL="800100" lvl="1" indent="-342900">
              <a:buAutoNum type="arabicPeriod"/>
            </a:pPr>
            <a:r>
              <a:rPr lang="en-US" dirty="0"/>
              <a:t>Answer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Accepted Answer [Boolean]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D400F-2864-42DB-8C40-E0D8BF7A01CE}"/>
              </a:ext>
            </a:extLst>
          </p:cNvPr>
          <p:cNvSpPr txBox="1"/>
          <p:nvPr/>
        </p:nvSpPr>
        <p:spPr>
          <a:xfrm>
            <a:off x="772160" y="681117"/>
            <a:ext cx="483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 Data Model</a:t>
            </a:r>
            <a:endParaRPr lang="en-DE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BD6B3-EE0D-49FB-997D-D63D57DA68FF}"/>
              </a:ext>
            </a:extLst>
          </p:cNvPr>
          <p:cNvSpPr/>
          <p:nvPr/>
        </p:nvSpPr>
        <p:spPr>
          <a:xfrm>
            <a:off x="7023100" y="343099"/>
            <a:ext cx="4440628" cy="19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5B19E-1A12-433D-89F5-D636CC4751C1}"/>
              </a:ext>
            </a:extLst>
          </p:cNvPr>
          <p:cNvSpPr/>
          <p:nvPr/>
        </p:nvSpPr>
        <p:spPr>
          <a:xfrm>
            <a:off x="10605541" y="602503"/>
            <a:ext cx="712033" cy="16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31859-5D5A-4404-9EFA-82BCFEF7D7D8}"/>
              </a:ext>
            </a:extLst>
          </p:cNvPr>
          <p:cNvSpPr/>
          <p:nvPr/>
        </p:nvSpPr>
        <p:spPr>
          <a:xfrm>
            <a:off x="7270021" y="611645"/>
            <a:ext cx="3260569" cy="2461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2DB12-C149-41F9-B139-C032840CA64D}"/>
              </a:ext>
            </a:extLst>
          </p:cNvPr>
          <p:cNvSpPr/>
          <p:nvPr/>
        </p:nvSpPr>
        <p:spPr>
          <a:xfrm>
            <a:off x="7270020" y="3144983"/>
            <a:ext cx="1619147" cy="115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B6A35-7BA3-470B-B83A-8C4AB6A0001F}"/>
              </a:ext>
            </a:extLst>
          </p:cNvPr>
          <p:cNvSpPr/>
          <p:nvPr/>
        </p:nvSpPr>
        <p:spPr>
          <a:xfrm>
            <a:off x="7023100" y="803534"/>
            <a:ext cx="217357" cy="19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1391D-5869-4B78-B38D-F42D1EC4E03B}"/>
              </a:ext>
            </a:extLst>
          </p:cNvPr>
          <p:cNvSpPr/>
          <p:nvPr/>
        </p:nvSpPr>
        <p:spPr>
          <a:xfrm>
            <a:off x="10609289" y="3942725"/>
            <a:ext cx="1472783" cy="2312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B6485-4A37-4A9E-BFCB-19E4F0B61F5A}"/>
              </a:ext>
            </a:extLst>
          </p:cNvPr>
          <p:cNvSpPr/>
          <p:nvPr/>
        </p:nvSpPr>
        <p:spPr>
          <a:xfrm>
            <a:off x="7306456" y="5358515"/>
            <a:ext cx="3224134" cy="149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8B9BB-FF51-47DF-8971-4F240F965878}"/>
              </a:ext>
            </a:extLst>
          </p:cNvPr>
          <p:cNvSpPr/>
          <p:nvPr/>
        </p:nvSpPr>
        <p:spPr>
          <a:xfrm>
            <a:off x="7075357" y="5898630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4A6CC-F717-402B-8405-C72D5C251FF2}"/>
              </a:ext>
            </a:extLst>
          </p:cNvPr>
          <p:cNvSpPr/>
          <p:nvPr/>
        </p:nvSpPr>
        <p:spPr>
          <a:xfrm>
            <a:off x="7078896" y="5541364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8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Budke</dc:creator>
  <cp:lastModifiedBy>Oliver Budke</cp:lastModifiedBy>
  <cp:revision>4</cp:revision>
  <dcterms:created xsi:type="dcterms:W3CDTF">2019-05-02T06:04:50Z</dcterms:created>
  <dcterms:modified xsi:type="dcterms:W3CDTF">2019-05-05T08:50:47Z</dcterms:modified>
</cp:coreProperties>
</file>