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7" r:id="rId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FFFFFF"/>
    <a:srgbClr val="242424"/>
    <a:srgbClr val="313131"/>
    <a:srgbClr val="6B6B6B"/>
    <a:srgbClr val="000000"/>
    <a:srgbClr val="C66D59"/>
    <a:srgbClr val="535353"/>
    <a:srgbClr val="3F3599"/>
    <a:srgbClr val="8A1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2228" autoAdjust="0"/>
  </p:normalViewPr>
  <p:slideViewPr>
    <p:cSldViewPr snapToGrid="0" snapToObjects="1">
      <p:cViewPr varScale="1">
        <p:scale>
          <a:sx n="70" d="100"/>
          <a:sy n="70" d="100"/>
        </p:scale>
        <p:origin x="738" y="60"/>
      </p:cViewPr>
      <p:guideLst>
        <p:guide orient="horz" pos="288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87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B09711-1506-4D46-A264-E4EA288273B6}" type="doc">
      <dgm:prSet loTypeId="urn:microsoft.com/office/officeart/2005/8/layout/orgChart1" loCatId="hierarchy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s-CR"/>
        </a:p>
      </dgm:t>
    </dgm:pt>
    <dgm:pt modelId="{C3B88C9E-81A2-4961-B919-784D9FE2282B}">
      <dgm:prSet phldrT="[Texto]" custT="1"/>
      <dgm:spPr/>
      <dgm:t>
        <a:bodyPr/>
        <a:lstStyle/>
        <a:p>
          <a:r>
            <a:rPr lang="es-ES" sz="1400" dirty="0">
              <a:solidFill>
                <a:schemeClr val="bg1"/>
              </a:solidFill>
            </a:rPr>
            <a:t>Principales diferencias entre diagramas</a:t>
          </a:r>
          <a:endParaRPr lang="es-CR" sz="1400" dirty="0">
            <a:solidFill>
              <a:schemeClr val="bg1"/>
            </a:solidFill>
          </a:endParaRPr>
        </a:p>
      </dgm:t>
    </dgm:pt>
    <dgm:pt modelId="{A5C7467C-BF8F-41C4-A6EA-C15A8A69F4AB}" type="parTrans" cxnId="{CEAF96FA-E62D-4B78-9095-9CC4B9403E82}">
      <dgm:prSet/>
      <dgm:spPr/>
      <dgm:t>
        <a:bodyPr/>
        <a:lstStyle/>
        <a:p>
          <a:endParaRPr lang="es-CR"/>
        </a:p>
      </dgm:t>
    </dgm:pt>
    <dgm:pt modelId="{DF4BCC70-9CBC-4554-A985-F12EBE1EDDD7}" type="sibTrans" cxnId="{CEAF96FA-E62D-4B78-9095-9CC4B9403E82}">
      <dgm:prSet/>
      <dgm:spPr/>
      <dgm:t>
        <a:bodyPr/>
        <a:lstStyle/>
        <a:p>
          <a:endParaRPr lang="es-CR"/>
        </a:p>
      </dgm:t>
    </dgm:pt>
    <dgm:pt modelId="{DBB6BB15-A984-447E-82DC-673A024F6460}" type="asst">
      <dgm:prSet phldrT="[Texto]"/>
      <dgm:spPr/>
      <dgm:t>
        <a:bodyPr/>
        <a:lstStyle/>
        <a:p>
          <a:r>
            <a:rPr lang="es-E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Se evidencia que entre los gráficos circulares y los de barra la información suele ser menos clara en el primero que en el segundo.</a:t>
          </a:r>
          <a:endParaRPr lang="es-CR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18B095-F903-4025-AA81-1D4E02E71AD0}" type="parTrans" cxnId="{A2398465-E5EA-4734-BFFB-7E688C6C4735}">
      <dgm:prSet/>
      <dgm:spPr/>
      <dgm:t>
        <a:bodyPr/>
        <a:lstStyle/>
        <a:p>
          <a:endParaRPr lang="es-CR"/>
        </a:p>
      </dgm:t>
    </dgm:pt>
    <dgm:pt modelId="{C36ABEDE-EDAA-41A2-926B-D12B9F3C6555}" type="sibTrans" cxnId="{A2398465-E5EA-4734-BFFB-7E688C6C4735}">
      <dgm:prSet/>
      <dgm:spPr/>
      <dgm:t>
        <a:bodyPr/>
        <a:lstStyle/>
        <a:p>
          <a:endParaRPr lang="es-CR"/>
        </a:p>
      </dgm:t>
    </dgm:pt>
    <dgm:pt modelId="{C54739D9-2607-42CD-9F47-A9AE6D05D577}">
      <dgm:prSet phldrT="[Texto]" custT="1"/>
      <dgm:spPr/>
      <dgm:t>
        <a:bodyPr/>
        <a:lstStyle/>
        <a:p>
          <a:r>
            <a:rPr lang="es-ES" sz="1200" dirty="0">
              <a:solidFill>
                <a:schemeClr val="bg1"/>
              </a:solidFill>
            </a:rPr>
            <a:t>Para lograr comprender la información en un gráfico es necesario poner mucha atención a los detalles de la información incluida.</a:t>
          </a:r>
          <a:endParaRPr lang="es-CR" sz="1200" dirty="0">
            <a:solidFill>
              <a:schemeClr val="bg1"/>
            </a:solidFill>
          </a:endParaRPr>
        </a:p>
      </dgm:t>
    </dgm:pt>
    <dgm:pt modelId="{9EE2DAD2-1853-4366-8317-7DA96B544D06}" type="parTrans" cxnId="{4B1EBBD8-B5E5-43CE-996C-3CCA54BD84C3}">
      <dgm:prSet/>
      <dgm:spPr/>
      <dgm:t>
        <a:bodyPr/>
        <a:lstStyle/>
        <a:p>
          <a:endParaRPr lang="es-CR"/>
        </a:p>
      </dgm:t>
    </dgm:pt>
    <dgm:pt modelId="{BF026A7D-4FE1-4DF7-BA3F-AB51A57A129B}" type="sibTrans" cxnId="{4B1EBBD8-B5E5-43CE-996C-3CCA54BD84C3}">
      <dgm:prSet/>
      <dgm:spPr/>
      <dgm:t>
        <a:bodyPr/>
        <a:lstStyle/>
        <a:p>
          <a:endParaRPr lang="es-CR"/>
        </a:p>
      </dgm:t>
    </dgm:pt>
    <dgm:pt modelId="{3C39BBF6-8E25-4838-8B2C-3CB4FB966254}">
      <dgm:prSet phldrT="[Texto]" custT="1"/>
      <dgm:spPr/>
      <dgm:t>
        <a:bodyPr/>
        <a:lstStyle/>
        <a:p>
          <a:r>
            <a:rPr lang="es-ES" sz="1200" dirty="0">
              <a:solidFill>
                <a:schemeClr val="bg1"/>
              </a:solidFill>
            </a:rPr>
            <a:t>En cambio en los gráficos de barra es posible diferenciar más fácilmente cada dato y su composición.</a:t>
          </a:r>
          <a:endParaRPr lang="es-CR" sz="1200" dirty="0">
            <a:solidFill>
              <a:schemeClr val="bg1"/>
            </a:solidFill>
          </a:endParaRPr>
        </a:p>
      </dgm:t>
    </dgm:pt>
    <dgm:pt modelId="{C095B01F-3844-4CA7-970C-700E52A85379}" type="parTrans" cxnId="{DBE589DB-7156-40E5-975C-041C11969340}">
      <dgm:prSet/>
      <dgm:spPr/>
      <dgm:t>
        <a:bodyPr/>
        <a:lstStyle/>
        <a:p>
          <a:endParaRPr lang="es-CR"/>
        </a:p>
      </dgm:t>
    </dgm:pt>
    <dgm:pt modelId="{7E599FAC-3B57-4851-B95A-CFBD0CEEE67A}" type="sibTrans" cxnId="{DBE589DB-7156-40E5-975C-041C11969340}">
      <dgm:prSet/>
      <dgm:spPr/>
      <dgm:t>
        <a:bodyPr/>
        <a:lstStyle/>
        <a:p>
          <a:endParaRPr lang="es-CR"/>
        </a:p>
      </dgm:t>
    </dgm:pt>
    <dgm:pt modelId="{274E15C0-B650-4D38-9C52-E465DCDE44A8}">
      <dgm:prSet phldrT="[Texto]"/>
      <dgm:spPr/>
      <dgm:t>
        <a:bodyPr/>
        <a:lstStyle/>
        <a:p>
          <a:r>
            <a:rPr lang="es-ES" dirty="0">
              <a:solidFill>
                <a:schemeClr val="bg1"/>
              </a:solidFill>
            </a:rPr>
            <a:t>Se dice que los “Pie Chart” no son la mejor opción para la presentación de datos visualmente.</a:t>
          </a:r>
          <a:endParaRPr lang="es-CR" dirty="0">
            <a:solidFill>
              <a:schemeClr val="bg1"/>
            </a:solidFill>
          </a:endParaRPr>
        </a:p>
      </dgm:t>
    </dgm:pt>
    <dgm:pt modelId="{AAA72E5A-2575-4756-B4E3-8A6E1BC53C11}" type="parTrans" cxnId="{BECFF841-2351-4D18-9368-A4802F18FD6A}">
      <dgm:prSet/>
      <dgm:spPr/>
      <dgm:t>
        <a:bodyPr/>
        <a:lstStyle/>
        <a:p>
          <a:endParaRPr lang="es-CR"/>
        </a:p>
      </dgm:t>
    </dgm:pt>
    <dgm:pt modelId="{13E95448-955A-4503-8BCC-7D0D147F8599}" type="sibTrans" cxnId="{BECFF841-2351-4D18-9368-A4802F18FD6A}">
      <dgm:prSet/>
      <dgm:spPr/>
      <dgm:t>
        <a:bodyPr/>
        <a:lstStyle/>
        <a:p>
          <a:endParaRPr lang="es-CR"/>
        </a:p>
      </dgm:t>
    </dgm:pt>
    <dgm:pt modelId="{BF0C5360-E7BE-429F-9126-58B3CDE99D67}" type="asst">
      <dgm:prSet/>
      <dgm:spPr/>
      <dgm:t>
        <a:bodyPr/>
        <a:lstStyle/>
        <a:p>
          <a:pPr>
            <a:buNone/>
          </a:pPr>
          <a:r>
            <a:rPr lang="es-E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Visualmente hay información que no es entendible en los “Pie Chart” en comparación a los “Bar Chart”.</a:t>
          </a:r>
          <a:endParaRPr lang="es-CR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E611A8-A2FF-4788-89C5-AA5716F46AC9}" type="parTrans" cxnId="{C56B0851-ACA5-46E7-86D6-6C2C804C3C39}">
      <dgm:prSet/>
      <dgm:spPr/>
      <dgm:t>
        <a:bodyPr/>
        <a:lstStyle/>
        <a:p>
          <a:endParaRPr lang="es-CR"/>
        </a:p>
      </dgm:t>
    </dgm:pt>
    <dgm:pt modelId="{4404A8B0-E2B2-49BA-B4A2-E991BBB3F5F1}" type="sibTrans" cxnId="{C56B0851-ACA5-46E7-86D6-6C2C804C3C39}">
      <dgm:prSet/>
      <dgm:spPr/>
      <dgm:t>
        <a:bodyPr/>
        <a:lstStyle/>
        <a:p>
          <a:endParaRPr lang="es-CR"/>
        </a:p>
      </dgm:t>
    </dgm:pt>
    <dgm:pt modelId="{404C7668-09F5-429E-8CFF-4A23556C6022}" type="pres">
      <dgm:prSet presAssocID="{D2B09711-1506-4D46-A264-E4EA288273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BF1758F-BB86-49D3-B683-068680221879}" type="pres">
      <dgm:prSet presAssocID="{C3B88C9E-81A2-4961-B919-784D9FE2282B}" presName="hierRoot1" presStyleCnt="0">
        <dgm:presLayoutVars>
          <dgm:hierBranch val="init"/>
        </dgm:presLayoutVars>
      </dgm:prSet>
      <dgm:spPr/>
    </dgm:pt>
    <dgm:pt modelId="{3DC8A8B9-05A5-407B-B2B9-3E84190AD3DF}" type="pres">
      <dgm:prSet presAssocID="{C3B88C9E-81A2-4961-B919-784D9FE2282B}" presName="rootComposite1" presStyleCnt="0"/>
      <dgm:spPr/>
    </dgm:pt>
    <dgm:pt modelId="{59386FAB-515B-4BA7-B163-69889676770E}" type="pres">
      <dgm:prSet presAssocID="{C3B88C9E-81A2-4961-B919-784D9FE2282B}" presName="rootText1" presStyleLbl="node0" presStyleIdx="0" presStyleCnt="1">
        <dgm:presLayoutVars>
          <dgm:chPref val="3"/>
        </dgm:presLayoutVars>
      </dgm:prSet>
      <dgm:spPr/>
    </dgm:pt>
    <dgm:pt modelId="{E782B5C6-FC70-4564-831F-D4964312CFC7}" type="pres">
      <dgm:prSet presAssocID="{C3B88C9E-81A2-4961-B919-784D9FE2282B}" presName="rootConnector1" presStyleLbl="node1" presStyleIdx="0" presStyleCnt="0"/>
      <dgm:spPr/>
    </dgm:pt>
    <dgm:pt modelId="{673C771E-8879-4CEA-8834-B3AAD4E465B2}" type="pres">
      <dgm:prSet presAssocID="{C3B88C9E-81A2-4961-B919-784D9FE2282B}" presName="hierChild2" presStyleCnt="0"/>
      <dgm:spPr/>
    </dgm:pt>
    <dgm:pt modelId="{0B8C7F90-C90C-4A50-AE76-84E2D4D133CA}" type="pres">
      <dgm:prSet presAssocID="{9EE2DAD2-1853-4366-8317-7DA96B544D06}" presName="Name37" presStyleLbl="parChTrans1D2" presStyleIdx="0" presStyleCnt="5"/>
      <dgm:spPr/>
    </dgm:pt>
    <dgm:pt modelId="{6AD47C27-C05B-4CAC-8797-01F5EF77E0BF}" type="pres">
      <dgm:prSet presAssocID="{C54739D9-2607-42CD-9F47-A9AE6D05D577}" presName="hierRoot2" presStyleCnt="0">
        <dgm:presLayoutVars>
          <dgm:hierBranch val="init"/>
        </dgm:presLayoutVars>
      </dgm:prSet>
      <dgm:spPr/>
    </dgm:pt>
    <dgm:pt modelId="{43DF5C7F-A286-48EF-922D-24EBDCE7A166}" type="pres">
      <dgm:prSet presAssocID="{C54739D9-2607-42CD-9F47-A9AE6D05D577}" presName="rootComposite" presStyleCnt="0"/>
      <dgm:spPr/>
    </dgm:pt>
    <dgm:pt modelId="{65A34A34-87C0-4C8F-BDBD-3704ED6E2202}" type="pres">
      <dgm:prSet presAssocID="{C54739D9-2607-42CD-9F47-A9AE6D05D577}" presName="rootText" presStyleLbl="node2" presStyleIdx="0" presStyleCnt="3">
        <dgm:presLayoutVars>
          <dgm:chPref val="3"/>
        </dgm:presLayoutVars>
      </dgm:prSet>
      <dgm:spPr/>
    </dgm:pt>
    <dgm:pt modelId="{A3A06B5A-D018-458A-A46B-70563FD4C51C}" type="pres">
      <dgm:prSet presAssocID="{C54739D9-2607-42CD-9F47-A9AE6D05D577}" presName="rootConnector" presStyleLbl="node2" presStyleIdx="0" presStyleCnt="3"/>
      <dgm:spPr/>
    </dgm:pt>
    <dgm:pt modelId="{5A92C717-88A9-4CC1-A39F-33953183080A}" type="pres">
      <dgm:prSet presAssocID="{C54739D9-2607-42CD-9F47-A9AE6D05D577}" presName="hierChild4" presStyleCnt="0"/>
      <dgm:spPr/>
    </dgm:pt>
    <dgm:pt modelId="{8D43F18B-68A2-40FA-B27C-1386C18FED58}" type="pres">
      <dgm:prSet presAssocID="{C54739D9-2607-42CD-9F47-A9AE6D05D577}" presName="hierChild5" presStyleCnt="0"/>
      <dgm:spPr/>
    </dgm:pt>
    <dgm:pt modelId="{544ADE7E-15FD-4CE7-B5FC-A80480914952}" type="pres">
      <dgm:prSet presAssocID="{C095B01F-3844-4CA7-970C-700E52A85379}" presName="Name37" presStyleLbl="parChTrans1D2" presStyleIdx="1" presStyleCnt="5"/>
      <dgm:spPr/>
    </dgm:pt>
    <dgm:pt modelId="{9153900E-9FA2-49C8-BDEA-51BFBDAA5D46}" type="pres">
      <dgm:prSet presAssocID="{3C39BBF6-8E25-4838-8B2C-3CB4FB966254}" presName="hierRoot2" presStyleCnt="0">
        <dgm:presLayoutVars>
          <dgm:hierBranch val="init"/>
        </dgm:presLayoutVars>
      </dgm:prSet>
      <dgm:spPr/>
    </dgm:pt>
    <dgm:pt modelId="{61849B19-27F2-4101-B8E3-7697C8ECC264}" type="pres">
      <dgm:prSet presAssocID="{3C39BBF6-8E25-4838-8B2C-3CB4FB966254}" presName="rootComposite" presStyleCnt="0"/>
      <dgm:spPr/>
    </dgm:pt>
    <dgm:pt modelId="{3FCD9CC1-6BE3-4D53-89E3-E7959A15DF12}" type="pres">
      <dgm:prSet presAssocID="{3C39BBF6-8E25-4838-8B2C-3CB4FB966254}" presName="rootText" presStyleLbl="node2" presStyleIdx="1" presStyleCnt="3">
        <dgm:presLayoutVars>
          <dgm:chPref val="3"/>
        </dgm:presLayoutVars>
      </dgm:prSet>
      <dgm:spPr/>
    </dgm:pt>
    <dgm:pt modelId="{8A6E9D41-04B3-4FD5-A1EF-068CDAF67895}" type="pres">
      <dgm:prSet presAssocID="{3C39BBF6-8E25-4838-8B2C-3CB4FB966254}" presName="rootConnector" presStyleLbl="node2" presStyleIdx="1" presStyleCnt="3"/>
      <dgm:spPr/>
    </dgm:pt>
    <dgm:pt modelId="{6BDACF37-185F-43A9-88C1-5A2D9C6F79C7}" type="pres">
      <dgm:prSet presAssocID="{3C39BBF6-8E25-4838-8B2C-3CB4FB966254}" presName="hierChild4" presStyleCnt="0"/>
      <dgm:spPr/>
    </dgm:pt>
    <dgm:pt modelId="{E3F0A9A7-3398-413A-8C27-1F978D453587}" type="pres">
      <dgm:prSet presAssocID="{3C39BBF6-8E25-4838-8B2C-3CB4FB966254}" presName="hierChild5" presStyleCnt="0"/>
      <dgm:spPr/>
    </dgm:pt>
    <dgm:pt modelId="{3C86CE28-4015-4F57-A560-77BCBE786AC5}" type="pres">
      <dgm:prSet presAssocID="{AAA72E5A-2575-4756-B4E3-8A6E1BC53C11}" presName="Name37" presStyleLbl="parChTrans1D2" presStyleIdx="2" presStyleCnt="5"/>
      <dgm:spPr/>
    </dgm:pt>
    <dgm:pt modelId="{4E66DC09-3A3B-454E-BAC6-72E263C34707}" type="pres">
      <dgm:prSet presAssocID="{274E15C0-B650-4D38-9C52-E465DCDE44A8}" presName="hierRoot2" presStyleCnt="0">
        <dgm:presLayoutVars>
          <dgm:hierBranch val="init"/>
        </dgm:presLayoutVars>
      </dgm:prSet>
      <dgm:spPr/>
    </dgm:pt>
    <dgm:pt modelId="{E1FB03A1-AF12-4DEC-A717-DFBC86FB74B2}" type="pres">
      <dgm:prSet presAssocID="{274E15C0-B650-4D38-9C52-E465DCDE44A8}" presName="rootComposite" presStyleCnt="0"/>
      <dgm:spPr/>
    </dgm:pt>
    <dgm:pt modelId="{7F578C76-3BFC-46A6-93D9-802EC432D54B}" type="pres">
      <dgm:prSet presAssocID="{274E15C0-B650-4D38-9C52-E465DCDE44A8}" presName="rootText" presStyleLbl="node2" presStyleIdx="2" presStyleCnt="3">
        <dgm:presLayoutVars>
          <dgm:chPref val="3"/>
        </dgm:presLayoutVars>
      </dgm:prSet>
      <dgm:spPr/>
    </dgm:pt>
    <dgm:pt modelId="{E5476DE4-8188-48E7-8A39-FDDFB5C7C807}" type="pres">
      <dgm:prSet presAssocID="{274E15C0-B650-4D38-9C52-E465DCDE44A8}" presName="rootConnector" presStyleLbl="node2" presStyleIdx="2" presStyleCnt="3"/>
      <dgm:spPr/>
    </dgm:pt>
    <dgm:pt modelId="{59F9180E-3069-4633-B34E-3E15E0AAB079}" type="pres">
      <dgm:prSet presAssocID="{274E15C0-B650-4D38-9C52-E465DCDE44A8}" presName="hierChild4" presStyleCnt="0"/>
      <dgm:spPr/>
    </dgm:pt>
    <dgm:pt modelId="{46F99361-A018-4D08-9319-CE7A5B087C28}" type="pres">
      <dgm:prSet presAssocID="{274E15C0-B650-4D38-9C52-E465DCDE44A8}" presName="hierChild5" presStyleCnt="0"/>
      <dgm:spPr/>
    </dgm:pt>
    <dgm:pt modelId="{7A41B74C-4067-4D2D-AD9C-5F1CB04EFA33}" type="pres">
      <dgm:prSet presAssocID="{C3B88C9E-81A2-4961-B919-784D9FE2282B}" presName="hierChild3" presStyleCnt="0"/>
      <dgm:spPr/>
    </dgm:pt>
    <dgm:pt modelId="{66E52AE3-0E20-4CBA-A06C-293C221FA646}" type="pres">
      <dgm:prSet presAssocID="{AC18B095-F903-4025-AA81-1D4E02E71AD0}" presName="Name111" presStyleLbl="parChTrans1D2" presStyleIdx="3" presStyleCnt="5"/>
      <dgm:spPr/>
    </dgm:pt>
    <dgm:pt modelId="{1BE35514-08CE-438F-8BF8-3E4BBD0663C6}" type="pres">
      <dgm:prSet presAssocID="{DBB6BB15-A984-447E-82DC-673A024F6460}" presName="hierRoot3" presStyleCnt="0">
        <dgm:presLayoutVars>
          <dgm:hierBranch val="init"/>
        </dgm:presLayoutVars>
      </dgm:prSet>
      <dgm:spPr/>
    </dgm:pt>
    <dgm:pt modelId="{08A0B6B6-F1C1-4F49-9603-DC2FD315E4FF}" type="pres">
      <dgm:prSet presAssocID="{DBB6BB15-A984-447E-82DC-673A024F6460}" presName="rootComposite3" presStyleCnt="0"/>
      <dgm:spPr/>
    </dgm:pt>
    <dgm:pt modelId="{8463198D-D776-4BEE-A0EC-5C0C58699F07}" type="pres">
      <dgm:prSet presAssocID="{DBB6BB15-A984-447E-82DC-673A024F6460}" presName="rootText3" presStyleLbl="asst1" presStyleIdx="0" presStyleCnt="2">
        <dgm:presLayoutVars>
          <dgm:chPref val="3"/>
        </dgm:presLayoutVars>
      </dgm:prSet>
      <dgm:spPr/>
    </dgm:pt>
    <dgm:pt modelId="{E9FFD1C7-64F5-41BF-9EAE-D13C5CF2774F}" type="pres">
      <dgm:prSet presAssocID="{DBB6BB15-A984-447E-82DC-673A024F6460}" presName="rootConnector3" presStyleLbl="asst1" presStyleIdx="0" presStyleCnt="2"/>
      <dgm:spPr/>
    </dgm:pt>
    <dgm:pt modelId="{60B21F9A-8BBE-49E2-BD4D-84E621514864}" type="pres">
      <dgm:prSet presAssocID="{DBB6BB15-A984-447E-82DC-673A024F6460}" presName="hierChild6" presStyleCnt="0"/>
      <dgm:spPr/>
    </dgm:pt>
    <dgm:pt modelId="{0124BDDB-B259-4F89-8F89-2112A3815057}" type="pres">
      <dgm:prSet presAssocID="{DBB6BB15-A984-447E-82DC-673A024F6460}" presName="hierChild7" presStyleCnt="0"/>
      <dgm:spPr/>
    </dgm:pt>
    <dgm:pt modelId="{078C7E0F-8A40-4B76-AFA3-0980DB727B92}" type="pres">
      <dgm:prSet presAssocID="{B5E611A8-A2FF-4788-89C5-AA5716F46AC9}" presName="Name111" presStyleLbl="parChTrans1D2" presStyleIdx="4" presStyleCnt="5"/>
      <dgm:spPr/>
    </dgm:pt>
    <dgm:pt modelId="{85F9F8F6-EBE8-493C-87D6-18EBDBA85F85}" type="pres">
      <dgm:prSet presAssocID="{BF0C5360-E7BE-429F-9126-58B3CDE99D67}" presName="hierRoot3" presStyleCnt="0">
        <dgm:presLayoutVars>
          <dgm:hierBranch val="init"/>
        </dgm:presLayoutVars>
      </dgm:prSet>
      <dgm:spPr/>
    </dgm:pt>
    <dgm:pt modelId="{B9960538-EE86-438C-8402-7DF9F3557DE5}" type="pres">
      <dgm:prSet presAssocID="{BF0C5360-E7BE-429F-9126-58B3CDE99D67}" presName="rootComposite3" presStyleCnt="0"/>
      <dgm:spPr/>
    </dgm:pt>
    <dgm:pt modelId="{08696ADA-0596-4062-8154-72DCAEFD05D2}" type="pres">
      <dgm:prSet presAssocID="{BF0C5360-E7BE-429F-9126-58B3CDE99D67}" presName="rootText3" presStyleLbl="asst1" presStyleIdx="1" presStyleCnt="2">
        <dgm:presLayoutVars>
          <dgm:chPref val="3"/>
        </dgm:presLayoutVars>
      </dgm:prSet>
      <dgm:spPr/>
    </dgm:pt>
    <dgm:pt modelId="{26876D31-F581-4508-A3C6-C774679A4E7E}" type="pres">
      <dgm:prSet presAssocID="{BF0C5360-E7BE-429F-9126-58B3CDE99D67}" presName="rootConnector3" presStyleLbl="asst1" presStyleIdx="1" presStyleCnt="2"/>
      <dgm:spPr/>
    </dgm:pt>
    <dgm:pt modelId="{AA3C17D9-15FC-4C31-99DF-0CB0BE1B7877}" type="pres">
      <dgm:prSet presAssocID="{BF0C5360-E7BE-429F-9126-58B3CDE99D67}" presName="hierChild6" presStyleCnt="0"/>
      <dgm:spPr/>
    </dgm:pt>
    <dgm:pt modelId="{FD1CD205-4EC7-4476-8FB9-9BA98AE08F9C}" type="pres">
      <dgm:prSet presAssocID="{BF0C5360-E7BE-429F-9126-58B3CDE99D67}" presName="hierChild7" presStyleCnt="0"/>
      <dgm:spPr/>
    </dgm:pt>
  </dgm:ptLst>
  <dgm:cxnLst>
    <dgm:cxn modelId="{168F2805-BEDA-4F27-A413-2DCF763E1F1A}" type="presOf" srcId="{B5E611A8-A2FF-4788-89C5-AA5716F46AC9}" destId="{078C7E0F-8A40-4B76-AFA3-0980DB727B92}" srcOrd="0" destOrd="0" presId="urn:microsoft.com/office/officeart/2005/8/layout/orgChart1"/>
    <dgm:cxn modelId="{DF640621-F512-4EDB-9A56-AFE710B54D26}" type="presOf" srcId="{274E15C0-B650-4D38-9C52-E465DCDE44A8}" destId="{7F578C76-3BFC-46A6-93D9-802EC432D54B}" srcOrd="0" destOrd="0" presId="urn:microsoft.com/office/officeart/2005/8/layout/orgChart1"/>
    <dgm:cxn modelId="{52626C22-6E8F-4F08-879F-E0131D199E87}" type="presOf" srcId="{DBB6BB15-A984-447E-82DC-673A024F6460}" destId="{8463198D-D776-4BEE-A0EC-5C0C58699F07}" srcOrd="0" destOrd="0" presId="urn:microsoft.com/office/officeart/2005/8/layout/orgChart1"/>
    <dgm:cxn modelId="{0B7F0E34-3751-4656-87BC-B3C6D2DF2822}" type="presOf" srcId="{C54739D9-2607-42CD-9F47-A9AE6D05D577}" destId="{A3A06B5A-D018-458A-A46B-70563FD4C51C}" srcOrd="1" destOrd="0" presId="urn:microsoft.com/office/officeart/2005/8/layout/orgChart1"/>
    <dgm:cxn modelId="{33E33E3A-82D2-41A9-9601-15E383B6908E}" type="presOf" srcId="{3C39BBF6-8E25-4838-8B2C-3CB4FB966254}" destId="{3FCD9CC1-6BE3-4D53-89E3-E7959A15DF12}" srcOrd="0" destOrd="0" presId="urn:microsoft.com/office/officeart/2005/8/layout/orgChart1"/>
    <dgm:cxn modelId="{BECFF841-2351-4D18-9368-A4802F18FD6A}" srcId="{C3B88C9E-81A2-4961-B919-784D9FE2282B}" destId="{274E15C0-B650-4D38-9C52-E465DCDE44A8}" srcOrd="3" destOrd="0" parTransId="{AAA72E5A-2575-4756-B4E3-8A6E1BC53C11}" sibTransId="{13E95448-955A-4503-8BCC-7D0D147F8599}"/>
    <dgm:cxn modelId="{A2398465-E5EA-4734-BFFB-7E688C6C4735}" srcId="{C3B88C9E-81A2-4961-B919-784D9FE2282B}" destId="{DBB6BB15-A984-447E-82DC-673A024F6460}" srcOrd="0" destOrd="0" parTransId="{AC18B095-F903-4025-AA81-1D4E02E71AD0}" sibTransId="{C36ABEDE-EDAA-41A2-926B-D12B9F3C6555}"/>
    <dgm:cxn modelId="{843CB545-A3AB-4878-89E7-8E305803E77A}" type="presOf" srcId="{BF0C5360-E7BE-429F-9126-58B3CDE99D67}" destId="{26876D31-F581-4508-A3C6-C774679A4E7E}" srcOrd="1" destOrd="0" presId="urn:microsoft.com/office/officeart/2005/8/layout/orgChart1"/>
    <dgm:cxn modelId="{C56B0851-ACA5-46E7-86D6-6C2C804C3C39}" srcId="{C3B88C9E-81A2-4961-B919-784D9FE2282B}" destId="{BF0C5360-E7BE-429F-9126-58B3CDE99D67}" srcOrd="4" destOrd="0" parTransId="{B5E611A8-A2FF-4788-89C5-AA5716F46AC9}" sibTransId="{4404A8B0-E2B2-49BA-B4A2-E991BBB3F5F1}"/>
    <dgm:cxn modelId="{36CC8078-525D-46D9-AEFC-768EC8F4ED56}" type="presOf" srcId="{AAA72E5A-2575-4756-B4E3-8A6E1BC53C11}" destId="{3C86CE28-4015-4F57-A560-77BCBE786AC5}" srcOrd="0" destOrd="0" presId="urn:microsoft.com/office/officeart/2005/8/layout/orgChart1"/>
    <dgm:cxn modelId="{5D727F93-77BF-454F-9877-E36221B9A6C0}" type="presOf" srcId="{DBB6BB15-A984-447E-82DC-673A024F6460}" destId="{E9FFD1C7-64F5-41BF-9EAE-D13C5CF2774F}" srcOrd="1" destOrd="0" presId="urn:microsoft.com/office/officeart/2005/8/layout/orgChart1"/>
    <dgm:cxn modelId="{64211B98-082D-40EF-9A25-23C3D1797214}" type="presOf" srcId="{C3B88C9E-81A2-4961-B919-784D9FE2282B}" destId="{59386FAB-515B-4BA7-B163-69889676770E}" srcOrd="0" destOrd="0" presId="urn:microsoft.com/office/officeart/2005/8/layout/orgChart1"/>
    <dgm:cxn modelId="{97649D99-14B4-4C1C-8046-C59B7D7C4FE5}" type="presOf" srcId="{D2B09711-1506-4D46-A264-E4EA288273B6}" destId="{404C7668-09F5-429E-8CFF-4A23556C6022}" srcOrd="0" destOrd="0" presId="urn:microsoft.com/office/officeart/2005/8/layout/orgChart1"/>
    <dgm:cxn modelId="{E58A6DB6-8517-4CE9-A9EB-7A9BE7070E7D}" type="presOf" srcId="{3C39BBF6-8E25-4838-8B2C-3CB4FB966254}" destId="{8A6E9D41-04B3-4FD5-A1EF-068CDAF67895}" srcOrd="1" destOrd="0" presId="urn:microsoft.com/office/officeart/2005/8/layout/orgChart1"/>
    <dgm:cxn modelId="{54364FB6-9EAD-497F-962A-7DF058CA0401}" type="presOf" srcId="{274E15C0-B650-4D38-9C52-E465DCDE44A8}" destId="{E5476DE4-8188-48E7-8A39-FDDFB5C7C807}" srcOrd="1" destOrd="0" presId="urn:microsoft.com/office/officeart/2005/8/layout/orgChart1"/>
    <dgm:cxn modelId="{1CBE30C0-23F6-4ECF-8280-562DBB18DCE3}" type="presOf" srcId="{C095B01F-3844-4CA7-970C-700E52A85379}" destId="{544ADE7E-15FD-4CE7-B5FC-A80480914952}" srcOrd="0" destOrd="0" presId="urn:microsoft.com/office/officeart/2005/8/layout/orgChart1"/>
    <dgm:cxn modelId="{26B477C7-5188-466A-BA40-536F883E17B0}" type="presOf" srcId="{C3B88C9E-81A2-4961-B919-784D9FE2282B}" destId="{E782B5C6-FC70-4564-831F-D4964312CFC7}" srcOrd="1" destOrd="0" presId="urn:microsoft.com/office/officeart/2005/8/layout/orgChart1"/>
    <dgm:cxn modelId="{02DDD9CB-68E2-42E4-A20F-DADCF4B62992}" type="presOf" srcId="{9EE2DAD2-1853-4366-8317-7DA96B544D06}" destId="{0B8C7F90-C90C-4A50-AE76-84E2D4D133CA}" srcOrd="0" destOrd="0" presId="urn:microsoft.com/office/officeart/2005/8/layout/orgChart1"/>
    <dgm:cxn modelId="{4B1EBBD8-B5E5-43CE-996C-3CCA54BD84C3}" srcId="{C3B88C9E-81A2-4961-B919-784D9FE2282B}" destId="{C54739D9-2607-42CD-9F47-A9AE6D05D577}" srcOrd="1" destOrd="0" parTransId="{9EE2DAD2-1853-4366-8317-7DA96B544D06}" sibTransId="{BF026A7D-4FE1-4DF7-BA3F-AB51A57A129B}"/>
    <dgm:cxn modelId="{A2732CD9-C4EB-4183-9756-CB54F52A3259}" type="presOf" srcId="{AC18B095-F903-4025-AA81-1D4E02E71AD0}" destId="{66E52AE3-0E20-4CBA-A06C-293C221FA646}" srcOrd="0" destOrd="0" presId="urn:microsoft.com/office/officeart/2005/8/layout/orgChart1"/>
    <dgm:cxn modelId="{DBE589DB-7156-40E5-975C-041C11969340}" srcId="{C3B88C9E-81A2-4961-B919-784D9FE2282B}" destId="{3C39BBF6-8E25-4838-8B2C-3CB4FB966254}" srcOrd="2" destOrd="0" parTransId="{C095B01F-3844-4CA7-970C-700E52A85379}" sibTransId="{7E599FAC-3B57-4851-B95A-CFBD0CEEE67A}"/>
    <dgm:cxn modelId="{62A79FED-A9CD-469E-9BFC-D4FAA0B8292E}" type="presOf" srcId="{C54739D9-2607-42CD-9F47-A9AE6D05D577}" destId="{65A34A34-87C0-4C8F-BDBD-3704ED6E2202}" srcOrd="0" destOrd="0" presId="urn:microsoft.com/office/officeart/2005/8/layout/orgChart1"/>
    <dgm:cxn modelId="{97DD0DF4-77C8-4DAA-992E-170AD39C5E90}" type="presOf" srcId="{BF0C5360-E7BE-429F-9126-58B3CDE99D67}" destId="{08696ADA-0596-4062-8154-72DCAEFD05D2}" srcOrd="0" destOrd="0" presId="urn:microsoft.com/office/officeart/2005/8/layout/orgChart1"/>
    <dgm:cxn modelId="{CEAF96FA-E62D-4B78-9095-9CC4B9403E82}" srcId="{D2B09711-1506-4D46-A264-E4EA288273B6}" destId="{C3B88C9E-81A2-4961-B919-784D9FE2282B}" srcOrd="0" destOrd="0" parTransId="{A5C7467C-BF8F-41C4-A6EA-C15A8A69F4AB}" sibTransId="{DF4BCC70-9CBC-4554-A985-F12EBE1EDDD7}"/>
    <dgm:cxn modelId="{B1651507-3400-46AB-A103-E4C8A5A8D72A}" type="presParOf" srcId="{404C7668-09F5-429E-8CFF-4A23556C6022}" destId="{3BF1758F-BB86-49D3-B683-068680221879}" srcOrd="0" destOrd="0" presId="urn:microsoft.com/office/officeart/2005/8/layout/orgChart1"/>
    <dgm:cxn modelId="{9E5EDB5C-433A-4776-B56A-7BC3CCDC7D22}" type="presParOf" srcId="{3BF1758F-BB86-49D3-B683-068680221879}" destId="{3DC8A8B9-05A5-407B-B2B9-3E84190AD3DF}" srcOrd="0" destOrd="0" presId="urn:microsoft.com/office/officeart/2005/8/layout/orgChart1"/>
    <dgm:cxn modelId="{30E78F15-63C5-4A5E-9180-2EA01EE21444}" type="presParOf" srcId="{3DC8A8B9-05A5-407B-B2B9-3E84190AD3DF}" destId="{59386FAB-515B-4BA7-B163-69889676770E}" srcOrd="0" destOrd="0" presId="urn:microsoft.com/office/officeart/2005/8/layout/orgChart1"/>
    <dgm:cxn modelId="{590AA901-237F-477E-A55B-AFBF0371E377}" type="presParOf" srcId="{3DC8A8B9-05A5-407B-B2B9-3E84190AD3DF}" destId="{E782B5C6-FC70-4564-831F-D4964312CFC7}" srcOrd="1" destOrd="0" presId="urn:microsoft.com/office/officeart/2005/8/layout/orgChart1"/>
    <dgm:cxn modelId="{56115A65-DE8E-47EA-A855-0E4343504550}" type="presParOf" srcId="{3BF1758F-BB86-49D3-B683-068680221879}" destId="{673C771E-8879-4CEA-8834-B3AAD4E465B2}" srcOrd="1" destOrd="0" presId="urn:microsoft.com/office/officeart/2005/8/layout/orgChart1"/>
    <dgm:cxn modelId="{C900C3D8-E008-4A5E-B70C-7ADDCA7BA7AA}" type="presParOf" srcId="{673C771E-8879-4CEA-8834-B3AAD4E465B2}" destId="{0B8C7F90-C90C-4A50-AE76-84E2D4D133CA}" srcOrd="0" destOrd="0" presId="urn:microsoft.com/office/officeart/2005/8/layout/orgChart1"/>
    <dgm:cxn modelId="{C6444AC9-F9DA-46A6-8F76-DE97796A39E7}" type="presParOf" srcId="{673C771E-8879-4CEA-8834-B3AAD4E465B2}" destId="{6AD47C27-C05B-4CAC-8797-01F5EF77E0BF}" srcOrd="1" destOrd="0" presId="urn:microsoft.com/office/officeart/2005/8/layout/orgChart1"/>
    <dgm:cxn modelId="{872322DD-0C26-4782-B6FF-67668DF2F136}" type="presParOf" srcId="{6AD47C27-C05B-4CAC-8797-01F5EF77E0BF}" destId="{43DF5C7F-A286-48EF-922D-24EBDCE7A166}" srcOrd="0" destOrd="0" presId="urn:microsoft.com/office/officeart/2005/8/layout/orgChart1"/>
    <dgm:cxn modelId="{A715544D-8984-4E5C-AC07-ACC4EB6B2C20}" type="presParOf" srcId="{43DF5C7F-A286-48EF-922D-24EBDCE7A166}" destId="{65A34A34-87C0-4C8F-BDBD-3704ED6E2202}" srcOrd="0" destOrd="0" presId="urn:microsoft.com/office/officeart/2005/8/layout/orgChart1"/>
    <dgm:cxn modelId="{4AFF27A9-8146-453A-82FA-C4D29C1D802F}" type="presParOf" srcId="{43DF5C7F-A286-48EF-922D-24EBDCE7A166}" destId="{A3A06B5A-D018-458A-A46B-70563FD4C51C}" srcOrd="1" destOrd="0" presId="urn:microsoft.com/office/officeart/2005/8/layout/orgChart1"/>
    <dgm:cxn modelId="{782964EC-0696-473D-BCFB-FB54FF63CD00}" type="presParOf" srcId="{6AD47C27-C05B-4CAC-8797-01F5EF77E0BF}" destId="{5A92C717-88A9-4CC1-A39F-33953183080A}" srcOrd="1" destOrd="0" presId="urn:microsoft.com/office/officeart/2005/8/layout/orgChart1"/>
    <dgm:cxn modelId="{DA5299CA-691F-40B5-8971-63F6A6CAB6A0}" type="presParOf" srcId="{6AD47C27-C05B-4CAC-8797-01F5EF77E0BF}" destId="{8D43F18B-68A2-40FA-B27C-1386C18FED58}" srcOrd="2" destOrd="0" presId="urn:microsoft.com/office/officeart/2005/8/layout/orgChart1"/>
    <dgm:cxn modelId="{25F85C18-A59C-4CFA-8E01-A61491C276BD}" type="presParOf" srcId="{673C771E-8879-4CEA-8834-B3AAD4E465B2}" destId="{544ADE7E-15FD-4CE7-B5FC-A80480914952}" srcOrd="2" destOrd="0" presId="urn:microsoft.com/office/officeart/2005/8/layout/orgChart1"/>
    <dgm:cxn modelId="{3BE8E102-5CA5-4B6E-B77E-3DB1C271D419}" type="presParOf" srcId="{673C771E-8879-4CEA-8834-B3AAD4E465B2}" destId="{9153900E-9FA2-49C8-BDEA-51BFBDAA5D46}" srcOrd="3" destOrd="0" presId="urn:microsoft.com/office/officeart/2005/8/layout/orgChart1"/>
    <dgm:cxn modelId="{322E6A1C-07F6-435B-863A-18080086B2A9}" type="presParOf" srcId="{9153900E-9FA2-49C8-BDEA-51BFBDAA5D46}" destId="{61849B19-27F2-4101-B8E3-7697C8ECC264}" srcOrd="0" destOrd="0" presId="urn:microsoft.com/office/officeart/2005/8/layout/orgChart1"/>
    <dgm:cxn modelId="{EFCB1BD5-D5A3-420B-AE4D-88B3BD93AE2F}" type="presParOf" srcId="{61849B19-27F2-4101-B8E3-7697C8ECC264}" destId="{3FCD9CC1-6BE3-4D53-89E3-E7959A15DF12}" srcOrd="0" destOrd="0" presId="urn:microsoft.com/office/officeart/2005/8/layout/orgChart1"/>
    <dgm:cxn modelId="{8730953C-5085-44C4-A50D-938DD44FE9CD}" type="presParOf" srcId="{61849B19-27F2-4101-B8E3-7697C8ECC264}" destId="{8A6E9D41-04B3-4FD5-A1EF-068CDAF67895}" srcOrd="1" destOrd="0" presId="urn:microsoft.com/office/officeart/2005/8/layout/orgChart1"/>
    <dgm:cxn modelId="{38B600F4-36E3-405F-88E8-82F80310EE92}" type="presParOf" srcId="{9153900E-9FA2-49C8-BDEA-51BFBDAA5D46}" destId="{6BDACF37-185F-43A9-88C1-5A2D9C6F79C7}" srcOrd="1" destOrd="0" presId="urn:microsoft.com/office/officeart/2005/8/layout/orgChart1"/>
    <dgm:cxn modelId="{ED5BD837-4C6D-40E5-9BC4-DCF53D19225A}" type="presParOf" srcId="{9153900E-9FA2-49C8-BDEA-51BFBDAA5D46}" destId="{E3F0A9A7-3398-413A-8C27-1F978D453587}" srcOrd="2" destOrd="0" presId="urn:microsoft.com/office/officeart/2005/8/layout/orgChart1"/>
    <dgm:cxn modelId="{73182127-84B7-47A7-B2E5-F6EC6FC87541}" type="presParOf" srcId="{673C771E-8879-4CEA-8834-B3AAD4E465B2}" destId="{3C86CE28-4015-4F57-A560-77BCBE786AC5}" srcOrd="4" destOrd="0" presId="urn:microsoft.com/office/officeart/2005/8/layout/orgChart1"/>
    <dgm:cxn modelId="{854182A8-3D81-4D5D-96FB-42B5ACC02399}" type="presParOf" srcId="{673C771E-8879-4CEA-8834-B3AAD4E465B2}" destId="{4E66DC09-3A3B-454E-BAC6-72E263C34707}" srcOrd="5" destOrd="0" presId="urn:microsoft.com/office/officeart/2005/8/layout/orgChart1"/>
    <dgm:cxn modelId="{B7252048-4770-4014-84B7-B3D7F3D70FEF}" type="presParOf" srcId="{4E66DC09-3A3B-454E-BAC6-72E263C34707}" destId="{E1FB03A1-AF12-4DEC-A717-DFBC86FB74B2}" srcOrd="0" destOrd="0" presId="urn:microsoft.com/office/officeart/2005/8/layout/orgChart1"/>
    <dgm:cxn modelId="{A9D42A98-DDE3-4D4E-99FD-90E6730F98C0}" type="presParOf" srcId="{E1FB03A1-AF12-4DEC-A717-DFBC86FB74B2}" destId="{7F578C76-3BFC-46A6-93D9-802EC432D54B}" srcOrd="0" destOrd="0" presId="urn:microsoft.com/office/officeart/2005/8/layout/orgChart1"/>
    <dgm:cxn modelId="{1D20D14B-6F93-4B3C-A5FC-37CCD7EEE657}" type="presParOf" srcId="{E1FB03A1-AF12-4DEC-A717-DFBC86FB74B2}" destId="{E5476DE4-8188-48E7-8A39-FDDFB5C7C807}" srcOrd="1" destOrd="0" presId="urn:microsoft.com/office/officeart/2005/8/layout/orgChart1"/>
    <dgm:cxn modelId="{33E04EFE-B3D2-46A0-81D0-4509E53D347F}" type="presParOf" srcId="{4E66DC09-3A3B-454E-BAC6-72E263C34707}" destId="{59F9180E-3069-4633-B34E-3E15E0AAB079}" srcOrd="1" destOrd="0" presId="urn:microsoft.com/office/officeart/2005/8/layout/orgChart1"/>
    <dgm:cxn modelId="{49DDC87A-32C7-42E2-8F4D-D577AEAA256D}" type="presParOf" srcId="{4E66DC09-3A3B-454E-BAC6-72E263C34707}" destId="{46F99361-A018-4D08-9319-CE7A5B087C28}" srcOrd="2" destOrd="0" presId="urn:microsoft.com/office/officeart/2005/8/layout/orgChart1"/>
    <dgm:cxn modelId="{3A818C89-44F6-4968-92E8-15ED74B3ADAD}" type="presParOf" srcId="{3BF1758F-BB86-49D3-B683-068680221879}" destId="{7A41B74C-4067-4D2D-AD9C-5F1CB04EFA33}" srcOrd="2" destOrd="0" presId="urn:microsoft.com/office/officeart/2005/8/layout/orgChart1"/>
    <dgm:cxn modelId="{EC4D0C61-2128-4EC3-8EAE-7E433B48B854}" type="presParOf" srcId="{7A41B74C-4067-4D2D-AD9C-5F1CB04EFA33}" destId="{66E52AE3-0E20-4CBA-A06C-293C221FA646}" srcOrd="0" destOrd="0" presId="urn:microsoft.com/office/officeart/2005/8/layout/orgChart1"/>
    <dgm:cxn modelId="{52CE6B58-C99E-4580-8DE2-BF55C4DBF504}" type="presParOf" srcId="{7A41B74C-4067-4D2D-AD9C-5F1CB04EFA33}" destId="{1BE35514-08CE-438F-8BF8-3E4BBD0663C6}" srcOrd="1" destOrd="0" presId="urn:microsoft.com/office/officeart/2005/8/layout/orgChart1"/>
    <dgm:cxn modelId="{8C9BE3EF-1F4F-4DD8-AFBE-5059A80882D8}" type="presParOf" srcId="{1BE35514-08CE-438F-8BF8-3E4BBD0663C6}" destId="{08A0B6B6-F1C1-4F49-9603-DC2FD315E4FF}" srcOrd="0" destOrd="0" presId="urn:microsoft.com/office/officeart/2005/8/layout/orgChart1"/>
    <dgm:cxn modelId="{F25C9AD6-9C29-4CFB-AD3D-A7784C46E037}" type="presParOf" srcId="{08A0B6B6-F1C1-4F49-9603-DC2FD315E4FF}" destId="{8463198D-D776-4BEE-A0EC-5C0C58699F07}" srcOrd="0" destOrd="0" presId="urn:microsoft.com/office/officeart/2005/8/layout/orgChart1"/>
    <dgm:cxn modelId="{F143F533-7AAA-4E1B-8AE4-D80046443255}" type="presParOf" srcId="{08A0B6B6-F1C1-4F49-9603-DC2FD315E4FF}" destId="{E9FFD1C7-64F5-41BF-9EAE-D13C5CF2774F}" srcOrd="1" destOrd="0" presId="urn:microsoft.com/office/officeart/2005/8/layout/orgChart1"/>
    <dgm:cxn modelId="{D91E28D8-24F9-43B8-9C6F-6A282991AB7E}" type="presParOf" srcId="{1BE35514-08CE-438F-8BF8-3E4BBD0663C6}" destId="{60B21F9A-8BBE-49E2-BD4D-84E621514864}" srcOrd="1" destOrd="0" presId="urn:microsoft.com/office/officeart/2005/8/layout/orgChart1"/>
    <dgm:cxn modelId="{3BAA6F3F-84D5-46E2-BA52-EC23DEECE6E4}" type="presParOf" srcId="{1BE35514-08CE-438F-8BF8-3E4BBD0663C6}" destId="{0124BDDB-B259-4F89-8F89-2112A3815057}" srcOrd="2" destOrd="0" presId="urn:microsoft.com/office/officeart/2005/8/layout/orgChart1"/>
    <dgm:cxn modelId="{CA3EB1C2-0233-423A-9FA4-24340C1D3A83}" type="presParOf" srcId="{7A41B74C-4067-4D2D-AD9C-5F1CB04EFA33}" destId="{078C7E0F-8A40-4B76-AFA3-0980DB727B92}" srcOrd="2" destOrd="0" presId="urn:microsoft.com/office/officeart/2005/8/layout/orgChart1"/>
    <dgm:cxn modelId="{8227846A-74D4-4A18-AC0F-F83AC3A886DE}" type="presParOf" srcId="{7A41B74C-4067-4D2D-AD9C-5F1CB04EFA33}" destId="{85F9F8F6-EBE8-493C-87D6-18EBDBA85F85}" srcOrd="3" destOrd="0" presId="urn:microsoft.com/office/officeart/2005/8/layout/orgChart1"/>
    <dgm:cxn modelId="{FFAEA0B0-4958-4700-8E5F-E53F18F54802}" type="presParOf" srcId="{85F9F8F6-EBE8-493C-87D6-18EBDBA85F85}" destId="{B9960538-EE86-438C-8402-7DF9F3557DE5}" srcOrd="0" destOrd="0" presId="urn:microsoft.com/office/officeart/2005/8/layout/orgChart1"/>
    <dgm:cxn modelId="{46D20EC5-0AE4-4D20-9803-CE807629C9DF}" type="presParOf" srcId="{B9960538-EE86-438C-8402-7DF9F3557DE5}" destId="{08696ADA-0596-4062-8154-72DCAEFD05D2}" srcOrd="0" destOrd="0" presId="urn:microsoft.com/office/officeart/2005/8/layout/orgChart1"/>
    <dgm:cxn modelId="{9DDC3141-7902-4585-960A-A9E9AEB38246}" type="presParOf" srcId="{B9960538-EE86-438C-8402-7DF9F3557DE5}" destId="{26876D31-F581-4508-A3C6-C774679A4E7E}" srcOrd="1" destOrd="0" presId="urn:microsoft.com/office/officeart/2005/8/layout/orgChart1"/>
    <dgm:cxn modelId="{5AA43CE1-C6AE-439F-8BFA-70DFDD3F9ED6}" type="presParOf" srcId="{85F9F8F6-EBE8-493C-87D6-18EBDBA85F85}" destId="{AA3C17D9-15FC-4C31-99DF-0CB0BE1B7877}" srcOrd="1" destOrd="0" presId="urn:microsoft.com/office/officeart/2005/8/layout/orgChart1"/>
    <dgm:cxn modelId="{7916C459-D648-451E-9C3E-0700BA8C5C71}" type="presParOf" srcId="{85F9F8F6-EBE8-493C-87D6-18EBDBA85F85}" destId="{FD1CD205-4EC7-4476-8FB9-9BA98AE08F9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8C7E0F-8A40-4B76-AFA3-0980DB727B92}">
      <dsp:nvSpPr>
        <dsp:cNvPr id="0" name=""/>
        <dsp:cNvSpPr/>
      </dsp:nvSpPr>
      <dsp:spPr>
        <a:xfrm>
          <a:off x="3277778" y="2164350"/>
          <a:ext cx="201240" cy="881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1623"/>
              </a:lnTo>
              <a:lnTo>
                <a:pt x="201240" y="881623"/>
              </a:lnTo>
            </a:path>
          </a:pathLst>
        </a:cu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52AE3-0E20-4CBA-A06C-293C221FA646}">
      <dsp:nvSpPr>
        <dsp:cNvPr id="0" name=""/>
        <dsp:cNvSpPr/>
      </dsp:nvSpPr>
      <dsp:spPr>
        <a:xfrm>
          <a:off x="3076538" y="2164350"/>
          <a:ext cx="201240" cy="881623"/>
        </a:xfrm>
        <a:custGeom>
          <a:avLst/>
          <a:gdLst/>
          <a:ahLst/>
          <a:cxnLst/>
          <a:rect l="0" t="0" r="0" b="0"/>
          <a:pathLst>
            <a:path>
              <a:moveTo>
                <a:pt x="201240" y="0"/>
              </a:moveTo>
              <a:lnTo>
                <a:pt x="201240" y="881623"/>
              </a:lnTo>
              <a:lnTo>
                <a:pt x="0" y="881623"/>
              </a:lnTo>
            </a:path>
          </a:pathLst>
        </a:cu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86CE28-4015-4F57-A560-77BCBE786AC5}">
      <dsp:nvSpPr>
        <dsp:cNvPr id="0" name=""/>
        <dsp:cNvSpPr/>
      </dsp:nvSpPr>
      <dsp:spPr>
        <a:xfrm>
          <a:off x="3277778" y="2164350"/>
          <a:ext cx="2319052" cy="1763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2006"/>
              </a:lnTo>
              <a:lnTo>
                <a:pt x="2319052" y="1562006"/>
              </a:lnTo>
              <a:lnTo>
                <a:pt x="2319052" y="1763246"/>
              </a:lnTo>
            </a:path>
          </a:pathLst>
        </a:cu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ADE7E-15FD-4CE7-B5FC-A80480914952}">
      <dsp:nvSpPr>
        <dsp:cNvPr id="0" name=""/>
        <dsp:cNvSpPr/>
      </dsp:nvSpPr>
      <dsp:spPr>
        <a:xfrm>
          <a:off x="3232058" y="2164350"/>
          <a:ext cx="91440" cy="17632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63246"/>
              </a:lnTo>
            </a:path>
          </a:pathLst>
        </a:cu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8C7F90-C90C-4A50-AE76-84E2D4D133CA}">
      <dsp:nvSpPr>
        <dsp:cNvPr id="0" name=""/>
        <dsp:cNvSpPr/>
      </dsp:nvSpPr>
      <dsp:spPr>
        <a:xfrm>
          <a:off x="958726" y="2164350"/>
          <a:ext cx="2319052" cy="1763246"/>
        </a:xfrm>
        <a:custGeom>
          <a:avLst/>
          <a:gdLst/>
          <a:ahLst/>
          <a:cxnLst/>
          <a:rect l="0" t="0" r="0" b="0"/>
          <a:pathLst>
            <a:path>
              <a:moveTo>
                <a:pt x="2319052" y="0"/>
              </a:moveTo>
              <a:lnTo>
                <a:pt x="2319052" y="1562006"/>
              </a:lnTo>
              <a:lnTo>
                <a:pt x="0" y="1562006"/>
              </a:lnTo>
              <a:lnTo>
                <a:pt x="0" y="1763246"/>
              </a:lnTo>
            </a:path>
          </a:pathLst>
        </a:cu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86FAB-515B-4BA7-B163-69889676770E}">
      <dsp:nvSpPr>
        <dsp:cNvPr id="0" name=""/>
        <dsp:cNvSpPr/>
      </dsp:nvSpPr>
      <dsp:spPr>
        <a:xfrm>
          <a:off x="2319492" y="1206064"/>
          <a:ext cx="1916572" cy="95828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bg1"/>
              </a:solidFill>
            </a:rPr>
            <a:t>Principales diferencias entre diagramas</a:t>
          </a:r>
          <a:endParaRPr lang="es-CR" sz="1400" kern="1200" dirty="0">
            <a:solidFill>
              <a:schemeClr val="bg1"/>
            </a:solidFill>
          </a:endParaRPr>
        </a:p>
      </dsp:txBody>
      <dsp:txXfrm>
        <a:off x="2319492" y="1206064"/>
        <a:ext cx="1916572" cy="958286"/>
      </dsp:txXfrm>
    </dsp:sp>
    <dsp:sp modelId="{65A34A34-87C0-4C8F-BDBD-3704ED6E2202}">
      <dsp:nvSpPr>
        <dsp:cNvPr id="0" name=""/>
        <dsp:cNvSpPr/>
      </dsp:nvSpPr>
      <dsp:spPr>
        <a:xfrm>
          <a:off x="440" y="3927596"/>
          <a:ext cx="1916572" cy="95828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solidFill>
                <a:schemeClr val="bg1"/>
              </a:solidFill>
            </a:rPr>
            <a:t>Para lograr comprender la información en un gráfico es necesario poner mucha atención a los detalles de la información incluida.</a:t>
          </a:r>
          <a:endParaRPr lang="es-CR" sz="1200" kern="1200" dirty="0">
            <a:solidFill>
              <a:schemeClr val="bg1"/>
            </a:solidFill>
          </a:endParaRPr>
        </a:p>
      </dsp:txBody>
      <dsp:txXfrm>
        <a:off x="440" y="3927596"/>
        <a:ext cx="1916572" cy="958286"/>
      </dsp:txXfrm>
    </dsp:sp>
    <dsp:sp modelId="{3FCD9CC1-6BE3-4D53-89E3-E7959A15DF12}">
      <dsp:nvSpPr>
        <dsp:cNvPr id="0" name=""/>
        <dsp:cNvSpPr/>
      </dsp:nvSpPr>
      <dsp:spPr>
        <a:xfrm>
          <a:off x="2319492" y="3927596"/>
          <a:ext cx="1916572" cy="95828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solidFill>
                <a:schemeClr val="bg1"/>
              </a:solidFill>
            </a:rPr>
            <a:t>En cambio en los gráficos de barra es posible diferenciar más fácilmente cada dato y su composición.</a:t>
          </a:r>
          <a:endParaRPr lang="es-CR" sz="1200" kern="1200" dirty="0">
            <a:solidFill>
              <a:schemeClr val="bg1"/>
            </a:solidFill>
          </a:endParaRPr>
        </a:p>
      </dsp:txBody>
      <dsp:txXfrm>
        <a:off x="2319492" y="3927596"/>
        <a:ext cx="1916572" cy="958286"/>
      </dsp:txXfrm>
    </dsp:sp>
    <dsp:sp modelId="{7F578C76-3BFC-46A6-93D9-802EC432D54B}">
      <dsp:nvSpPr>
        <dsp:cNvPr id="0" name=""/>
        <dsp:cNvSpPr/>
      </dsp:nvSpPr>
      <dsp:spPr>
        <a:xfrm>
          <a:off x="4638544" y="3927596"/>
          <a:ext cx="1916572" cy="95828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solidFill>
                <a:schemeClr val="bg1"/>
              </a:solidFill>
            </a:rPr>
            <a:t>Se dice que los “Pie Chart” no son la mejor opción para la presentación de datos visualmente.</a:t>
          </a:r>
          <a:endParaRPr lang="es-CR" sz="1200" kern="1200" dirty="0">
            <a:solidFill>
              <a:schemeClr val="bg1"/>
            </a:solidFill>
          </a:endParaRPr>
        </a:p>
      </dsp:txBody>
      <dsp:txXfrm>
        <a:off x="4638544" y="3927596"/>
        <a:ext cx="1916572" cy="958286"/>
      </dsp:txXfrm>
    </dsp:sp>
    <dsp:sp modelId="{8463198D-D776-4BEE-A0EC-5C0C58699F07}">
      <dsp:nvSpPr>
        <dsp:cNvPr id="0" name=""/>
        <dsp:cNvSpPr/>
      </dsp:nvSpPr>
      <dsp:spPr>
        <a:xfrm>
          <a:off x="1159966" y="2566830"/>
          <a:ext cx="1916572" cy="95828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Se evidencia que entre los gráficos circulares y los de barra la información suele ser menos clara en el primero que en el segundo.</a:t>
          </a:r>
          <a:endParaRPr lang="es-CR" sz="12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59966" y="2566830"/>
        <a:ext cx="1916572" cy="958286"/>
      </dsp:txXfrm>
    </dsp:sp>
    <dsp:sp modelId="{08696ADA-0596-4062-8154-72DCAEFD05D2}">
      <dsp:nvSpPr>
        <dsp:cNvPr id="0" name=""/>
        <dsp:cNvSpPr/>
      </dsp:nvSpPr>
      <dsp:spPr>
        <a:xfrm>
          <a:off x="3479018" y="2566830"/>
          <a:ext cx="1916572" cy="95828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Visualmente hay información que no es entendible en los “Pie Chart” en comparación a los “Bar Chart”.</a:t>
          </a:r>
          <a:endParaRPr lang="es-CR" sz="12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79018" y="2566830"/>
        <a:ext cx="1916572" cy="958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EA51230B-DEFE-41BF-AE8E-656F58EA70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10072A-679B-416E-A8C6-A68F32034D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1368E13-800E-4E7F-A135-1A21BBF505DD}" type="datetime1">
              <a:rPr lang="es-ES" smtClean="0"/>
              <a:t>24/11/2022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E46562-1858-4365-AC96-85ABBBD831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36365DC0-29A6-487E-ADC7-0F95B07BFF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4D39E49-0E4D-4526-A292-CC7BBB6022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125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4DC36-DABA-4196-B970-FF9BADD9880A}" type="datetime1">
              <a:rPr lang="es-ES" smtClean="0"/>
              <a:pPr/>
              <a:t>24/11/2022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871E33E-517B-45F9-BF3E-7CCBB13D528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3347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55273A24-443F-BF4F-9E84-84EC5EBE3C0F}"/>
              </a:ext>
            </a:extLst>
          </p:cNvPr>
          <p:cNvSpPr/>
          <p:nvPr userDrawn="1"/>
        </p:nvSpPr>
        <p:spPr>
          <a:xfrm>
            <a:off x="0" y="2269221"/>
            <a:ext cx="12192000" cy="415789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rtlCol="0" anchor="ctr" anchorCtr="1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es-ES" sz="1600" noProof="0">
              <a:solidFill>
                <a:srgbClr val="FFFFFF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5F8200D-B3B4-4148-9C6D-568491394D5E}"/>
              </a:ext>
            </a:extLst>
          </p:cNvPr>
          <p:cNvSpPr/>
          <p:nvPr userDrawn="1"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400" noProof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29D34ED-79DE-2446-9395-DDA4722F187C}"/>
              </a:ext>
            </a:extLst>
          </p:cNvPr>
          <p:cNvSpPr/>
          <p:nvPr userDrawn="1"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400" noProof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4068D8B-FCBD-9043-A778-F9E3EB1FB9D3}"/>
              </a:ext>
            </a:extLst>
          </p:cNvPr>
          <p:cNvSpPr/>
          <p:nvPr userDrawn="1"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400" noProof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7AA7307-0F3C-BE4F-8289-31F0B27316F2}"/>
              </a:ext>
            </a:extLst>
          </p:cNvPr>
          <p:cNvSpPr/>
          <p:nvPr userDrawn="1"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400" noProof="0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F985EA3-C591-1F46-B398-FF28856FDB78}"/>
              </a:ext>
            </a:extLst>
          </p:cNvPr>
          <p:cNvSpPr/>
          <p:nvPr userDrawn="1"/>
        </p:nvSpPr>
        <p:spPr>
          <a:xfrm>
            <a:off x="54864" y="1328930"/>
            <a:ext cx="1369517" cy="13695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18288" tIns="18288" rIns="18288" bIns="18288" rtlCol="0" anchor="ctr" anchorCtr="1"/>
          <a:lstStyle/>
          <a:p>
            <a:pPr algn="ctr" rtl="0">
              <a:lnSpc>
                <a:spcPct val="85000"/>
              </a:lnSpc>
              <a:spcBef>
                <a:spcPts val="20"/>
              </a:spcBef>
            </a:pPr>
            <a:endParaRPr lang="es-ES" sz="2400" noProof="0">
              <a:solidFill>
                <a:srgbClr val="FFFFFF"/>
              </a:solidFill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D0AA7426-D0A9-1144-BDFB-A2CD3ABBF841}"/>
              </a:ext>
            </a:extLst>
          </p:cNvPr>
          <p:cNvSpPr/>
          <p:nvPr userDrawn="1"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rtlCol="0" anchor="ctr" anchorCtr="1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es-ES" sz="2400" noProof="0">
              <a:solidFill>
                <a:srgbClr val="FFFFFF"/>
              </a:solidFill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3A541760-3579-3541-8582-EE306D55BFFB}"/>
              </a:ext>
            </a:extLst>
          </p:cNvPr>
          <p:cNvSpPr/>
          <p:nvPr userDrawn="1"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rtlCol="0" anchor="ctr" anchorCtr="1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es-ES" sz="2400" noProof="0">
              <a:solidFill>
                <a:srgbClr val="FFFFFF"/>
              </a:solidFill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35A8E1DC-C43B-074B-8A90-6F9EABBB4BA4}"/>
              </a:ext>
            </a:extLst>
          </p:cNvPr>
          <p:cNvSpPr/>
          <p:nvPr userDrawn="1"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400" noProof="0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FEE3A366-64CF-F74B-92EE-2A831059C7E9}"/>
              </a:ext>
            </a:extLst>
          </p:cNvPr>
          <p:cNvSpPr/>
          <p:nvPr userDrawn="1"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18288" tIns="18288" rIns="18288" bIns="18288" rtlCol="0" anchor="ctr" anchorCtr="1"/>
          <a:lstStyle/>
          <a:p>
            <a:pPr algn="ctr" rtl="0">
              <a:lnSpc>
                <a:spcPct val="85000"/>
              </a:lnSpc>
              <a:spcBef>
                <a:spcPts val="20"/>
              </a:spcBef>
            </a:pPr>
            <a:endParaRPr lang="es-ES" sz="2400" noProof="0">
              <a:solidFill>
                <a:srgbClr val="FFFFFF"/>
              </a:solidFill>
            </a:endParaRP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AF57B189-54BE-4647-8C20-06C0DB75C419}"/>
              </a:ext>
            </a:extLst>
          </p:cNvPr>
          <p:cNvSpPr/>
          <p:nvPr userDrawn="1"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400" noProof="0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0AAF55E1-7B1E-D444-B87C-2908C39FEE77}"/>
              </a:ext>
            </a:extLst>
          </p:cNvPr>
          <p:cNvSpPr/>
          <p:nvPr userDrawn="1"/>
        </p:nvSpPr>
        <p:spPr>
          <a:xfrm>
            <a:off x="4343400" y="1326921"/>
            <a:ext cx="1369516" cy="136951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rtlCol="0" anchor="ctr" anchorCtr="1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es-ES" sz="2400" noProof="0">
              <a:solidFill>
                <a:srgbClr val="FFFFFF"/>
              </a:solidFill>
            </a:endParaRP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0C752DD5-E82A-4D49-B083-42200C07519A}"/>
              </a:ext>
            </a:extLst>
          </p:cNvPr>
          <p:cNvSpPr/>
          <p:nvPr userDrawn="1"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rtlCol="0" anchor="ctr" anchorCtr="1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es-ES" sz="2400" noProof="0">
              <a:solidFill>
                <a:srgbClr val="FFFFFF"/>
              </a:solidFill>
            </a:endParaRPr>
          </a:p>
        </p:txBody>
      </p:sp>
      <p:sp>
        <p:nvSpPr>
          <p:cNvPr id="41" name="Autoforma 110">
            <a:extLst>
              <a:ext uri="{FF2B5EF4-FFF2-40B4-BE49-F238E27FC236}">
                <a16:creationId xmlns:a16="http://schemas.microsoft.com/office/drawing/2014/main" id="{4740BF11-121E-FA4F-A0B2-545FE62EA0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77692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rtl="0"/>
            <a:endParaRPr lang="es-ES" sz="2400" noProof="0"/>
          </a:p>
        </p:txBody>
      </p:sp>
      <p:sp>
        <p:nvSpPr>
          <p:cNvPr id="42" name="Autoforma 110">
            <a:extLst>
              <a:ext uri="{FF2B5EF4-FFF2-40B4-BE49-F238E27FC236}">
                <a16:creationId xmlns:a16="http://schemas.microsoft.com/office/drawing/2014/main" id="{AFA85E8E-6A00-3044-BBBA-588898110D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31281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rtl="0"/>
            <a:endParaRPr lang="es-ES" sz="2400" noProof="0"/>
          </a:p>
        </p:txBody>
      </p:sp>
      <p:sp>
        <p:nvSpPr>
          <p:cNvPr id="43" name="Autoforma 110">
            <a:extLst>
              <a:ext uri="{FF2B5EF4-FFF2-40B4-BE49-F238E27FC236}">
                <a16:creationId xmlns:a16="http://schemas.microsoft.com/office/drawing/2014/main" id="{BD7D58B3-98A6-4649-8A78-96DF7526143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704666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rtl="0"/>
            <a:endParaRPr lang="es-ES" sz="2400" noProof="0"/>
          </a:p>
        </p:txBody>
      </p:sp>
      <p:sp>
        <p:nvSpPr>
          <p:cNvPr id="44" name="Autoforma 110">
            <a:extLst>
              <a:ext uri="{FF2B5EF4-FFF2-40B4-BE49-F238E27FC236}">
                <a16:creationId xmlns:a16="http://schemas.microsoft.com/office/drawing/2014/main" id="{99C182F0-8A7C-504A-9A54-449A83F388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3366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rtl="0"/>
            <a:endParaRPr lang="es-ES" sz="2400" noProof="0"/>
          </a:p>
        </p:txBody>
      </p:sp>
      <p:sp>
        <p:nvSpPr>
          <p:cNvPr id="45" name="Autoforma 110">
            <a:extLst>
              <a:ext uri="{FF2B5EF4-FFF2-40B4-BE49-F238E27FC236}">
                <a16:creationId xmlns:a16="http://schemas.microsoft.com/office/drawing/2014/main" id="{9D1051D0-507B-AD4A-B0AD-E475849C00B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8057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rtl="0"/>
            <a:endParaRPr lang="es-ES" sz="2400" noProof="0"/>
          </a:p>
        </p:txBody>
      </p:sp>
      <p:sp>
        <p:nvSpPr>
          <p:cNvPr id="48" name="Marcador de texto 47">
            <a:extLst>
              <a:ext uri="{FF2B5EF4-FFF2-40B4-BE49-F238E27FC236}">
                <a16:creationId xmlns:a16="http://schemas.microsoft.com/office/drawing/2014/main" id="{C7AC686A-1508-BF48-911D-61D82AABC7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522" y="258763"/>
            <a:ext cx="1362615" cy="248133"/>
          </a:xfrm>
        </p:spPr>
        <p:txBody>
          <a:bodyPr rtlCol="0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9" name="Marcador de texto 47">
            <a:extLst>
              <a:ext uri="{FF2B5EF4-FFF2-40B4-BE49-F238E27FC236}">
                <a16:creationId xmlns:a16="http://schemas.microsoft.com/office/drawing/2014/main" id="{B876D68E-F284-354A-92F8-5F77347449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522" y="506896"/>
            <a:ext cx="1362615" cy="618324"/>
          </a:xfrm>
        </p:spPr>
        <p:txBody>
          <a:bodyPr rtlCol="0">
            <a:no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algn="ctr" rtl="0">
              <a:lnSpc>
                <a:spcPct val="85000"/>
              </a:lnSpc>
            </a:pPr>
            <a:r>
              <a:rPr lang="es-ES" sz="1400" noProof="0">
                <a:solidFill>
                  <a:srgbClr val="6B6B6B"/>
                </a:solidFill>
              </a:rPr>
              <a:t>Haga clic para modificar los estilos de texto del patrón</a:t>
            </a:r>
          </a:p>
        </p:txBody>
      </p:sp>
      <p:sp>
        <p:nvSpPr>
          <p:cNvPr id="50" name="Marcador de texto 47">
            <a:extLst>
              <a:ext uri="{FF2B5EF4-FFF2-40B4-BE49-F238E27FC236}">
                <a16:creationId xmlns:a16="http://schemas.microsoft.com/office/drawing/2014/main" id="{72B3DBB3-1959-194A-B523-EB85330EED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8679" y="258763"/>
            <a:ext cx="1362615" cy="248133"/>
          </a:xfrm>
        </p:spPr>
        <p:txBody>
          <a:bodyPr rtlCol="0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1" name="Marcador de texto 47">
            <a:extLst>
              <a:ext uri="{FF2B5EF4-FFF2-40B4-BE49-F238E27FC236}">
                <a16:creationId xmlns:a16="http://schemas.microsoft.com/office/drawing/2014/main" id="{22B58263-52CE-A840-BE43-6EC1E908E0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8679" y="506896"/>
            <a:ext cx="1362615" cy="618324"/>
          </a:xfrm>
        </p:spPr>
        <p:txBody>
          <a:bodyPr rtlCol="0">
            <a:no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algn="ctr" rtl="0">
              <a:lnSpc>
                <a:spcPct val="85000"/>
              </a:lnSpc>
            </a:pPr>
            <a:r>
              <a:rPr lang="es-ES" sz="1400" noProof="0">
                <a:solidFill>
                  <a:srgbClr val="6B6B6B"/>
                </a:solidFill>
              </a:rPr>
              <a:t>Haga clic para modificar los estilos de texto del patrón</a:t>
            </a:r>
          </a:p>
        </p:txBody>
      </p:sp>
      <p:sp>
        <p:nvSpPr>
          <p:cNvPr id="52" name="Marcador de texto 47">
            <a:extLst>
              <a:ext uri="{FF2B5EF4-FFF2-40B4-BE49-F238E27FC236}">
                <a16:creationId xmlns:a16="http://schemas.microsoft.com/office/drawing/2014/main" id="{26EB032E-EC81-0A4B-B52C-8C2C4C3F23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5714" y="258763"/>
            <a:ext cx="1362615" cy="248133"/>
          </a:xfrm>
        </p:spPr>
        <p:txBody>
          <a:bodyPr rtlCol="0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3" name="Marcador de texto 47">
            <a:extLst>
              <a:ext uri="{FF2B5EF4-FFF2-40B4-BE49-F238E27FC236}">
                <a16:creationId xmlns:a16="http://schemas.microsoft.com/office/drawing/2014/main" id="{E142B6AC-952F-7848-BBE6-347DCB7B89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15714" y="506896"/>
            <a:ext cx="1362615" cy="618324"/>
          </a:xfrm>
        </p:spPr>
        <p:txBody>
          <a:bodyPr rtlCol="0">
            <a:no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algn="ctr" rtl="0">
              <a:lnSpc>
                <a:spcPct val="85000"/>
              </a:lnSpc>
            </a:pPr>
            <a:r>
              <a:rPr lang="es-ES" sz="1400" noProof="0">
                <a:solidFill>
                  <a:srgbClr val="6B6B6B"/>
                </a:solidFill>
              </a:rPr>
              <a:t>Haga clic para modificar los estilos de texto del patrón</a:t>
            </a:r>
          </a:p>
        </p:txBody>
      </p:sp>
      <p:sp>
        <p:nvSpPr>
          <p:cNvPr id="54" name="Marcador de texto 47">
            <a:extLst>
              <a:ext uri="{FF2B5EF4-FFF2-40B4-BE49-F238E27FC236}">
                <a16:creationId xmlns:a16="http://schemas.microsoft.com/office/drawing/2014/main" id="{E0489ECC-6BF5-5B4E-90C3-BEE52E4247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52628" y="258763"/>
            <a:ext cx="1362615" cy="248133"/>
          </a:xfrm>
        </p:spPr>
        <p:txBody>
          <a:bodyPr rtlCol="0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5" name="Marcador de texto 47">
            <a:extLst>
              <a:ext uri="{FF2B5EF4-FFF2-40B4-BE49-F238E27FC236}">
                <a16:creationId xmlns:a16="http://schemas.microsoft.com/office/drawing/2014/main" id="{F5FDBE0B-BF91-454F-884E-BD1DBC7FBA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52628" y="506896"/>
            <a:ext cx="1362615" cy="618324"/>
          </a:xfrm>
        </p:spPr>
        <p:txBody>
          <a:bodyPr rtlCol="0">
            <a:no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algn="ctr" rtl="0">
              <a:lnSpc>
                <a:spcPct val="85000"/>
              </a:lnSpc>
            </a:pPr>
            <a:r>
              <a:rPr lang="es-ES" sz="1400" noProof="0">
                <a:solidFill>
                  <a:srgbClr val="6B6B6B"/>
                </a:solidFill>
              </a:rPr>
              <a:t>Haga clic para modificar los estilos de texto del patrón</a:t>
            </a:r>
          </a:p>
        </p:txBody>
      </p:sp>
      <p:sp>
        <p:nvSpPr>
          <p:cNvPr id="56" name="Marcador de texto 47">
            <a:extLst>
              <a:ext uri="{FF2B5EF4-FFF2-40B4-BE49-F238E27FC236}">
                <a16:creationId xmlns:a16="http://schemas.microsoft.com/office/drawing/2014/main" id="{BFA5A588-B7EF-C54C-845B-1DE2DEB664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79602" y="258763"/>
            <a:ext cx="1362615" cy="248133"/>
          </a:xfrm>
        </p:spPr>
        <p:txBody>
          <a:bodyPr rtlCol="0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7" name="Marcador de texto 47">
            <a:extLst>
              <a:ext uri="{FF2B5EF4-FFF2-40B4-BE49-F238E27FC236}">
                <a16:creationId xmlns:a16="http://schemas.microsoft.com/office/drawing/2014/main" id="{EB929D32-6BE2-A740-9A19-3C58C9989F3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79602" y="506896"/>
            <a:ext cx="1362615" cy="618324"/>
          </a:xfrm>
        </p:spPr>
        <p:txBody>
          <a:bodyPr rtlCol="0">
            <a:no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algn="ctr" rtl="0">
              <a:lnSpc>
                <a:spcPct val="85000"/>
              </a:lnSpc>
            </a:pPr>
            <a:r>
              <a:rPr lang="es-ES" sz="1400" noProof="0">
                <a:solidFill>
                  <a:srgbClr val="6B6B6B"/>
                </a:solidFill>
              </a:rPr>
              <a:t>Haga clic para modificar los estilos de texto del patrón</a:t>
            </a:r>
          </a:p>
        </p:txBody>
      </p:sp>
      <p:sp>
        <p:nvSpPr>
          <p:cNvPr id="58" name="Marcador de texto 47">
            <a:extLst>
              <a:ext uri="{FF2B5EF4-FFF2-40B4-BE49-F238E27FC236}">
                <a16:creationId xmlns:a16="http://schemas.microsoft.com/office/drawing/2014/main" id="{28EEF54E-168F-DA4E-944A-F77FE6A16B2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716514" y="258763"/>
            <a:ext cx="1362615" cy="248133"/>
          </a:xfrm>
        </p:spPr>
        <p:txBody>
          <a:bodyPr rtlCol="0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9" name="Marcador de texto 47">
            <a:extLst>
              <a:ext uri="{FF2B5EF4-FFF2-40B4-BE49-F238E27FC236}">
                <a16:creationId xmlns:a16="http://schemas.microsoft.com/office/drawing/2014/main" id="{198BA63D-3812-4B40-A56C-E9D3715494D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716514" y="506896"/>
            <a:ext cx="1362615" cy="618324"/>
          </a:xfrm>
        </p:spPr>
        <p:txBody>
          <a:bodyPr rtlCol="0">
            <a:no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algn="ctr" rtl="0">
              <a:lnSpc>
                <a:spcPct val="85000"/>
              </a:lnSpc>
            </a:pPr>
            <a:r>
              <a:rPr lang="es-ES" sz="1400" noProof="0">
                <a:solidFill>
                  <a:srgbClr val="6B6B6B"/>
                </a:solidFill>
              </a:rPr>
              <a:t>Haga clic para modificar los estilos de texto del patrón</a:t>
            </a:r>
          </a:p>
        </p:txBody>
      </p:sp>
      <p:sp>
        <p:nvSpPr>
          <p:cNvPr id="61" name="Marcador de texto 60">
            <a:extLst>
              <a:ext uri="{FF2B5EF4-FFF2-40B4-BE49-F238E27FC236}">
                <a16:creationId xmlns:a16="http://schemas.microsoft.com/office/drawing/2014/main" id="{761076FF-D12B-874E-B2F7-D7211892E96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650" y="3198481"/>
            <a:ext cx="4957763" cy="268287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2" name="Marcador de texto 60">
            <a:extLst>
              <a:ext uri="{FF2B5EF4-FFF2-40B4-BE49-F238E27FC236}">
                <a16:creationId xmlns:a16="http://schemas.microsoft.com/office/drawing/2014/main" id="{3A9C68A9-C47F-6248-80FB-A955A9DC3FE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90359" y="3178672"/>
            <a:ext cx="4957763" cy="268287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31C57B-256E-4EA5-95B2-273397D4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85732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8572E1-69AD-42EE-826E-319C2A041687}" type="datetime1">
              <a:rPr lang="es-ES" noProof="0" smtClean="0"/>
              <a:t>24/11/2022</a:t>
            </a:fld>
            <a:endParaRPr lang="es-ES" noProof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4F31B-23FA-4075-AF7D-6228CFD12F03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E9B06C68-2033-4C07-A8BB-6AFD8787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1068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B28668-D0B4-4642-A9B3-CBA5793C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D23FD8-9B29-48BE-9B13-D60D66B09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8C973C-0895-4565-8BE2-E391D4C67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29C5FB-DFD6-4CBE-91BD-EC132E27E9F3}" type="datetime1">
              <a:rPr lang="es-ES" noProof="0" smtClean="0"/>
              <a:t>24/11/2022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797526-4E25-46B6-BBC0-76F09745B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36307D-A76F-4D43-AE38-74E6CD47F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4DA1D25-9CDC-424F-90D9-21F0892256A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1362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5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3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5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6D4702C-2DB3-60E5-62E2-A5F007F9D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127" y="365125"/>
            <a:ext cx="2684911" cy="282038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955AFD2-8678-0316-41BE-2FA035450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6411" y="3428999"/>
            <a:ext cx="1982998" cy="2690447"/>
          </a:xfrm>
          <a:prstGeom prst="rect">
            <a:avLst/>
          </a:prstGeom>
        </p:spPr>
      </p:pic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0B3B033F-2816-0F81-025E-E391DB40F6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0592052"/>
              </p:ext>
            </p:extLst>
          </p:nvPr>
        </p:nvGraphicFramePr>
        <p:xfrm>
          <a:off x="312742" y="365124"/>
          <a:ext cx="6555557" cy="6091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52923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330976_TF78803313_Win32" id="{6B0D706E-557C-49D2-8933-A05A21F7621A}" vid="{51121B01-7276-4B93-8B0E-0E98FE42305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Gráfico de diagrama de flujo de proceso de múltiples colores</Template>
  <TotalTime>177</TotalTime>
  <Words>109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Kevin Castillo Zuñiga</dc:creator>
  <cp:keywords/>
  <dc:description/>
  <cp:lastModifiedBy>Kevin Castillo Zuñiga</cp:lastModifiedBy>
  <cp:revision>1</cp:revision>
  <dcterms:created xsi:type="dcterms:W3CDTF">2022-11-24T19:05:39Z</dcterms:created>
  <dcterms:modified xsi:type="dcterms:W3CDTF">2022-11-24T22:02:58Z</dcterms:modified>
  <cp:category/>
</cp:coreProperties>
</file>