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307" r:id="rId4"/>
    <p:sldId id="315" r:id="rId5"/>
    <p:sldId id="308" r:id="rId6"/>
    <p:sldId id="325" r:id="rId7"/>
    <p:sldId id="326" r:id="rId8"/>
    <p:sldId id="327" r:id="rId9"/>
    <p:sldId id="312" r:id="rId10"/>
    <p:sldId id="311" r:id="rId11"/>
    <p:sldId id="309" r:id="rId12"/>
    <p:sldId id="314" r:id="rId13"/>
    <p:sldId id="328" r:id="rId14"/>
    <p:sldId id="329" r:id="rId15"/>
    <p:sldId id="306" r:id="rId16"/>
    <p:sldId id="313" r:id="rId17"/>
    <p:sldId id="305" r:id="rId18"/>
    <p:sldId id="316" r:id="rId19"/>
    <p:sldId id="310" r:id="rId20"/>
    <p:sldId id="330" r:id="rId21"/>
    <p:sldId id="317" r:id="rId22"/>
    <p:sldId id="332" r:id="rId23"/>
    <p:sldId id="333" r:id="rId24"/>
    <p:sldId id="318" r:id="rId25"/>
    <p:sldId id="31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5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50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7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5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0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8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DF76-F0F9-48F9-B538-0A80F7E48F92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31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數字記憶回溯訓練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0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2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1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3</a:t>
            </a:r>
            <a:endParaRPr lang="en-US" altLang="zh-TW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6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8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5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8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7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以下將看到一連串包含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1-9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之間的數字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，一次一個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若目前出現的數字和上、上、上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前、前、前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個數字同樣是奇數或同樣是偶數</a:t>
            </a:r>
            <a:endParaRPr lang="en-US" altLang="zh-TW" sz="24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按鍵盤右鍵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P&gt;</a:t>
            </a: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數字的奇偶不同則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不要按鍵，系統將自動跳至下一個數字</a:t>
            </a:r>
          </a:p>
          <a:p>
            <a:pPr marL="0" indent="0" algn="ctr">
              <a:buNone/>
            </a:pP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按下鍵盤空白鍵，實驗開始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2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4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3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6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2101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6790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9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3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7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1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2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9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3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155</Words>
  <Application>Microsoft Office PowerPoint</Application>
  <PresentationFormat>寬螢幕</PresentationFormat>
  <Paragraphs>42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31</cp:revision>
  <dcterms:created xsi:type="dcterms:W3CDTF">2015-10-22T10:05:34Z</dcterms:created>
  <dcterms:modified xsi:type="dcterms:W3CDTF">2016-12-05T05:46:39Z</dcterms:modified>
</cp:coreProperties>
</file>