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6" r:id="rId7"/>
    <p:sldId id="267" r:id="rId8"/>
    <p:sldId id="263" r:id="rId9"/>
    <p:sldId id="268" r:id="rId10"/>
    <p:sldId id="272" r:id="rId11"/>
    <p:sldId id="271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2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D612-5FE4-4A6B-A555-8A7E4E64E34C}" type="datetimeFigureOut">
              <a:rPr lang="zh-TW" altLang="en-US" smtClean="0"/>
              <a:t>2016/12/10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1872212"/>
            <a:ext cx="12192000" cy="280076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TW" altLang="en-US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作業轉換</a:t>
            </a:r>
            <a:r>
              <a:rPr lang="zh-TW" altLang="en-US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en-US" altLang="zh-TW" sz="8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Switching Task</a:t>
            </a:r>
            <a:endParaRPr lang="zh-TW" altLang="en-US" sz="8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12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0"/>
            <a:ext cx="6074664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7336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0"/>
            <a:ext cx="1866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0"/>
            <a:ext cx="6074664" cy="6858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7336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0"/>
            <a:ext cx="1866900" cy="238125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873240" y="1641902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97635" y="5577840"/>
            <a:ext cx="939673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中間文字顯示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，代表要選出線條粗細較粗的圖形，因此正確答案應為右圖，所以按下右鍵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92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044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8617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這個訓練中，您可能會在圖案上方看到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字、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字、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請依據所出現的文字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判斷左、右兩圖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角度較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顏色較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或線條較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作答請按鍵盤上標示之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左鍵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algn="ctr"/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按下鍵盤上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空白鍵，實驗開始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</a:t>
            </a:r>
            <a:endParaRPr lang="en-US" altLang="zh-TW" sz="3600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鍵盤上設定的左右鍵分別為</a:t>
            </a:r>
            <a:endParaRPr lang="en-US" altLang="zh-TW" sz="3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與  </a:t>
            </a:r>
            <a:r>
              <a:rPr lang="en-US" altLang="zh-TW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</a:p>
          <a:p>
            <a:pPr marL="0" indent="0" algn="ctr">
              <a:buNone/>
            </a:pPr>
            <a:endParaRPr lang="en-US" altLang="zh-TW" sz="3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按鍵上方會貼貼紙標明</a:t>
            </a:r>
            <a:endParaRPr lang="en-US" altLang="zh-TW" sz="3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1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9048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6" y="0"/>
            <a:ext cx="6098033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55" y="0"/>
            <a:ext cx="1876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9048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6" y="0"/>
            <a:ext cx="6098033" cy="685800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853440" y="1574800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46467" y="5511899"/>
            <a:ext cx="10299065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選出傾斜角度較為水平的圖形，因此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正確答案應為左圖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按下左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)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55" y="0"/>
            <a:ext cx="1876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8192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0"/>
            <a:ext cx="1885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8192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6873240" y="1641902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97635" y="5577840"/>
            <a:ext cx="939673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中間文字顯示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，代表要選出顏色較為明亮的圖形，因此正確答案應為右圖，所以按下右鍵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0"/>
            <a:ext cx="1885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294</Words>
  <Application>Microsoft Office PowerPoint</Application>
  <PresentationFormat>寬螢幕</PresentationFormat>
  <Paragraphs>104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28</cp:revision>
  <dcterms:created xsi:type="dcterms:W3CDTF">2015-10-22T09:17:13Z</dcterms:created>
  <dcterms:modified xsi:type="dcterms:W3CDTF">2016-12-10T15:37:04Z</dcterms:modified>
</cp:coreProperties>
</file>