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96" r:id="rId7"/>
    <p:sldId id="297" r:id="rId8"/>
    <p:sldId id="301" r:id="rId9"/>
    <p:sldId id="298" r:id="rId10"/>
    <p:sldId id="302" r:id="rId11"/>
    <p:sldId id="299" r:id="rId12"/>
    <p:sldId id="304" r:id="rId13"/>
    <p:sldId id="268" r:id="rId14"/>
    <p:sldId id="307" r:id="rId15"/>
    <p:sldId id="315" r:id="rId16"/>
    <p:sldId id="308" r:id="rId17"/>
    <p:sldId id="312" r:id="rId18"/>
    <p:sldId id="311" r:id="rId19"/>
    <p:sldId id="309" r:id="rId20"/>
    <p:sldId id="314" r:id="rId21"/>
    <p:sldId id="306" r:id="rId22"/>
    <p:sldId id="313" r:id="rId23"/>
    <p:sldId id="305" r:id="rId24"/>
    <p:sldId id="316" r:id="rId25"/>
    <p:sldId id="310" r:id="rId26"/>
    <p:sldId id="317" r:id="rId27"/>
    <p:sldId id="318" r:id="rId28"/>
    <p:sldId id="31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F76-F0F9-48F9-B538-0A80F7E48F92}" type="datetimeFigureOut">
              <a:rPr lang="zh-TW" altLang="en-US" smtClean="0"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1933766"/>
            <a:ext cx="12192000" cy="26776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zh-TW" altLang="en-US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數字記憶回溯訓練</a:t>
            </a:r>
            <a:endParaRPr lang="en-US" altLang="zh-TW" sz="8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訓練內容</a:t>
            </a:r>
            <a:r>
              <a:rPr lang="zh-TW" altLang="en-US" sz="8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8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88032" y="5724449"/>
            <a:ext cx="6615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出現目標數字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，所以要按下鍵盤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 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1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若目前出現的數字和前一個數字相同</a:t>
            </a:r>
            <a:endParaRPr lang="en-US" altLang="zh-TW" sz="2400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則按鍵盤右鍵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85313" y="5648191"/>
            <a:ext cx="1042137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與前一個數字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不同，所以不要按鍵，等待自動跳向下一個數字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若看到數字 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，則按下鍵盤右鍵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其他數字則不要按鍵，系統將自動跳至下一個數字</a:t>
            </a:r>
          </a:p>
          <a:p>
            <a:pPr algn="ctr"/>
            <a:endPara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896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378" y="5875272"/>
            <a:ext cx="67492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與前一個數字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相同，因此要按鍵下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21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6790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51"/>
            <a:ext cx="12207769" cy="6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/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/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42237" y="5619496"/>
            <a:ext cx="1020270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並非目標數字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，所以不要按任何鍵，會自動跳至下一個數字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2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5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261</Words>
  <Application>Microsoft Office PowerPoint</Application>
  <PresentationFormat>寬螢幕</PresentationFormat>
  <Paragraphs>63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24</cp:revision>
  <dcterms:created xsi:type="dcterms:W3CDTF">2015-10-22T10:05:34Z</dcterms:created>
  <dcterms:modified xsi:type="dcterms:W3CDTF">2016-03-21T08:54:17Z</dcterms:modified>
</cp:coreProperties>
</file>