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258" r:id="rId4"/>
    <p:sldId id="320" r:id="rId5"/>
    <p:sldId id="322" r:id="rId6"/>
    <p:sldId id="259" r:id="rId7"/>
    <p:sldId id="323" r:id="rId8"/>
    <p:sldId id="294" r:id="rId9"/>
    <p:sldId id="296" r:id="rId10"/>
    <p:sldId id="297" r:id="rId11"/>
    <p:sldId id="301" r:id="rId12"/>
    <p:sldId id="298" r:id="rId13"/>
    <p:sldId id="302" r:id="rId14"/>
    <p:sldId id="299" r:id="rId15"/>
    <p:sldId id="324" r:id="rId16"/>
    <p:sldId id="304" r:id="rId17"/>
    <p:sldId id="268" r:id="rId18"/>
    <p:sldId id="307" r:id="rId19"/>
    <p:sldId id="315" r:id="rId20"/>
    <p:sldId id="308" r:id="rId21"/>
    <p:sldId id="325" r:id="rId22"/>
    <p:sldId id="326" r:id="rId23"/>
    <p:sldId id="327" r:id="rId24"/>
    <p:sldId id="312" r:id="rId25"/>
    <p:sldId id="311" r:id="rId26"/>
    <p:sldId id="309" r:id="rId27"/>
    <p:sldId id="314" r:id="rId28"/>
    <p:sldId id="328" r:id="rId29"/>
    <p:sldId id="329" r:id="rId30"/>
    <p:sldId id="306" r:id="rId31"/>
    <p:sldId id="313" r:id="rId32"/>
    <p:sldId id="305" r:id="rId33"/>
    <p:sldId id="316" r:id="rId34"/>
    <p:sldId id="310" r:id="rId35"/>
    <p:sldId id="330" r:id="rId36"/>
    <p:sldId id="317" r:id="rId37"/>
    <p:sldId id="318" r:id="rId38"/>
    <p:sldId id="31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0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DF76-F0F9-48F9-B538-0A80F7E48F92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數字記憶</a:t>
            </a:r>
            <a:r>
              <a:rPr lang="zh-TW" altLang="en-US" sz="88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回溯</a:t>
            </a:r>
            <a:r>
              <a:rPr lang="zh-TW" altLang="en-US" sz="88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8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0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700669" y="5486399"/>
            <a:ext cx="679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 數字 </a:t>
            </a:r>
            <a:r>
              <a:rPr lang="en-US" altLang="zh-TW" sz="3200" dirty="0" smtClean="0">
                <a:solidFill>
                  <a:schemeClr val="bg1"/>
                </a:solidFill>
              </a:rPr>
              <a:t>5</a:t>
            </a:r>
            <a:r>
              <a:rPr lang="zh-TW" altLang="en-US" sz="3200" dirty="0" smtClean="0">
                <a:solidFill>
                  <a:schemeClr val="bg1"/>
                </a:solidFill>
              </a:rPr>
              <a:t> 和上一個數字一樣，按下</a:t>
            </a:r>
            <a:r>
              <a:rPr lang="en-US" altLang="zh-TW" sz="3200" dirty="0" smtClean="0">
                <a:solidFill>
                  <a:schemeClr val="bg1"/>
                </a:solidFill>
              </a:rPr>
              <a:t>P</a:t>
            </a:r>
            <a:r>
              <a:rPr lang="zh-TW" altLang="en-US" sz="3200" dirty="0" smtClean="0">
                <a:solidFill>
                  <a:schemeClr val="bg1"/>
                </a:solidFill>
              </a:rPr>
              <a:t>鍵 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若目前出現的數字和上、上</a:t>
            </a:r>
            <a:r>
              <a:rPr lang="en-US" altLang="zh-TW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前前</a:t>
            </a:r>
            <a:r>
              <a:rPr lang="en-US" altLang="zh-TW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一個數字相同</a:t>
            </a:r>
            <a:endParaRPr lang="en-US" altLang="zh-TW" sz="2400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則按鍵盤右鍵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若數字不同則不要按鍵，系統將自動跳至下一個數字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若目前出現的數字和前一個數字相同</a:t>
            </a:r>
            <a:endParaRPr lang="en-US" altLang="zh-TW" sz="2400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則按鍵盤右鍵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若數字不同則不要按鍵，系統將自動跳至下一個數字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0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60656" y="5564457"/>
            <a:ext cx="787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 數字 </a:t>
            </a:r>
            <a:r>
              <a:rPr lang="en-US" altLang="zh-TW" sz="3200" dirty="0" smtClean="0">
                <a:solidFill>
                  <a:schemeClr val="bg1"/>
                </a:solidFill>
              </a:rPr>
              <a:t>9</a:t>
            </a:r>
            <a:r>
              <a:rPr lang="zh-TW" altLang="en-US" sz="3200" dirty="0" smtClean="0">
                <a:solidFill>
                  <a:schemeClr val="bg1"/>
                </a:solidFill>
              </a:rPr>
              <a:t> 和上、上一個數字一樣，按下</a:t>
            </a:r>
            <a:r>
              <a:rPr lang="en-US" altLang="zh-TW" sz="3200" dirty="0" smtClean="0">
                <a:solidFill>
                  <a:schemeClr val="bg1"/>
                </a:solidFill>
              </a:rPr>
              <a:t>P</a:t>
            </a:r>
            <a:r>
              <a:rPr lang="zh-TW" altLang="en-US" sz="3200" dirty="0" smtClean="0">
                <a:solidFill>
                  <a:schemeClr val="bg1"/>
                </a:solidFill>
              </a:rPr>
              <a:t>鍵 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60656" y="5564457"/>
            <a:ext cx="787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 數字 </a:t>
            </a:r>
            <a:r>
              <a:rPr lang="en-US" altLang="zh-TW" sz="3200" dirty="0" smtClean="0">
                <a:solidFill>
                  <a:schemeClr val="bg1"/>
                </a:solidFill>
              </a:rPr>
              <a:t>7</a:t>
            </a:r>
            <a:r>
              <a:rPr lang="zh-TW" altLang="en-US" sz="3200" dirty="0" smtClean="0">
                <a:solidFill>
                  <a:schemeClr val="bg1"/>
                </a:solidFill>
              </a:rPr>
              <a:t> 和上、上一個數字一樣，按下</a:t>
            </a:r>
            <a:r>
              <a:rPr lang="en-US" altLang="zh-TW" sz="3200" dirty="0" smtClean="0">
                <a:solidFill>
                  <a:schemeClr val="bg1"/>
                </a:solidFill>
              </a:rPr>
              <a:t>P</a:t>
            </a:r>
            <a:r>
              <a:rPr lang="zh-TW" altLang="en-US" sz="3200" dirty="0" smtClean="0">
                <a:solidFill>
                  <a:schemeClr val="bg1"/>
                </a:solidFill>
              </a:rPr>
              <a:t>鍵 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60656" y="5564457"/>
            <a:ext cx="787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 數字 </a:t>
            </a:r>
            <a:r>
              <a:rPr lang="en-US" altLang="zh-TW" sz="3200" dirty="0">
                <a:solidFill>
                  <a:schemeClr val="bg1"/>
                </a:solidFill>
              </a:rPr>
              <a:t>7</a:t>
            </a:r>
            <a:r>
              <a:rPr lang="zh-TW" altLang="en-US" sz="3200" dirty="0" smtClean="0">
                <a:solidFill>
                  <a:schemeClr val="bg1"/>
                </a:solidFill>
              </a:rPr>
              <a:t> 和上、上一個數字一樣，按下</a:t>
            </a:r>
            <a:r>
              <a:rPr lang="en-US" altLang="zh-TW" sz="3200" dirty="0" smtClean="0">
                <a:solidFill>
                  <a:schemeClr val="bg1"/>
                </a:solidFill>
              </a:rPr>
              <a:t>P</a:t>
            </a:r>
            <a:r>
              <a:rPr lang="zh-TW" altLang="en-US" sz="3200" dirty="0" smtClean="0">
                <a:solidFill>
                  <a:schemeClr val="bg1"/>
                </a:solidFill>
              </a:rPr>
              <a:t>鍵 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1"/>
            <a:ext cx="12207769" cy="68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60656" y="5564457"/>
            <a:ext cx="787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 數字 </a:t>
            </a:r>
            <a:r>
              <a:rPr lang="en-US" altLang="zh-TW" sz="3200" dirty="0">
                <a:solidFill>
                  <a:schemeClr val="bg1"/>
                </a:solidFill>
              </a:rPr>
              <a:t>8</a:t>
            </a:r>
            <a:r>
              <a:rPr lang="zh-TW" altLang="en-US" sz="3200" dirty="0" smtClean="0">
                <a:solidFill>
                  <a:schemeClr val="bg1"/>
                </a:solidFill>
              </a:rPr>
              <a:t> 和上、上一個數字一樣，按下</a:t>
            </a:r>
            <a:r>
              <a:rPr lang="en-US" altLang="zh-TW" sz="3200" dirty="0" smtClean="0">
                <a:solidFill>
                  <a:schemeClr val="bg1"/>
                </a:solidFill>
              </a:rPr>
              <a:t>P</a:t>
            </a:r>
            <a:r>
              <a:rPr lang="zh-TW" altLang="en-US" sz="3200" dirty="0" smtClean="0">
                <a:solidFill>
                  <a:schemeClr val="bg1"/>
                </a:solidFill>
              </a:rPr>
              <a:t>鍵 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2101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6790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0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/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/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89256" y="5475248"/>
            <a:ext cx="7413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 數字 </a:t>
            </a:r>
            <a:r>
              <a:rPr lang="en-US" altLang="zh-TW" sz="3200" dirty="0" smtClean="0">
                <a:solidFill>
                  <a:schemeClr val="bg1"/>
                </a:solidFill>
              </a:rPr>
              <a:t>5</a:t>
            </a:r>
            <a:r>
              <a:rPr lang="zh-TW" altLang="en-US" sz="3200" dirty="0" smtClean="0">
                <a:solidFill>
                  <a:schemeClr val="bg1"/>
                </a:solidFill>
              </a:rPr>
              <a:t> 和上一個數字一樣，則按下</a:t>
            </a:r>
            <a:r>
              <a:rPr lang="en-US" altLang="zh-TW" sz="3200" dirty="0" smtClean="0">
                <a:solidFill>
                  <a:schemeClr val="bg1"/>
                </a:solidFill>
              </a:rPr>
              <a:t>P</a:t>
            </a:r>
            <a:r>
              <a:rPr lang="zh-TW" altLang="en-US" sz="3200" dirty="0" smtClean="0">
                <a:solidFill>
                  <a:schemeClr val="bg1"/>
                </a:solidFill>
              </a:rPr>
              <a:t>鍵 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5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293</Words>
  <Application>Microsoft Office PowerPoint</Application>
  <PresentationFormat>寬螢幕</PresentationFormat>
  <Paragraphs>68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26</cp:revision>
  <dcterms:created xsi:type="dcterms:W3CDTF">2015-10-22T10:05:34Z</dcterms:created>
  <dcterms:modified xsi:type="dcterms:W3CDTF">2016-03-28T07:53:08Z</dcterms:modified>
</cp:coreProperties>
</file>