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67" r:id="rId7"/>
    <p:sldId id="273" r:id="rId8"/>
    <p:sldId id="276" r:id="rId9"/>
    <p:sldId id="261" r:id="rId10"/>
    <p:sldId id="281" r:id="rId11"/>
    <p:sldId id="277" r:id="rId12"/>
    <p:sldId id="278" r:id="rId13"/>
    <p:sldId id="282" r:id="rId14"/>
    <p:sldId id="279" r:id="rId15"/>
    <p:sldId id="283" r:id="rId16"/>
    <p:sldId id="271" r:id="rId17"/>
    <p:sldId id="285" r:id="rId18"/>
    <p:sldId id="284" r:id="rId19"/>
    <p:sldId id="286" r:id="rId20"/>
    <p:sldId id="289" r:id="rId21"/>
    <p:sldId id="294" r:id="rId22"/>
    <p:sldId id="295" r:id="rId23"/>
    <p:sldId id="293" r:id="rId24"/>
    <p:sldId id="287" r:id="rId25"/>
    <p:sldId id="288" r:id="rId26"/>
    <p:sldId id="292" r:id="rId27"/>
    <p:sldId id="290" r:id="rId28"/>
    <p:sldId id="291" r:id="rId29"/>
    <p:sldId id="269" r:id="rId30"/>
    <p:sldId id="27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D612-5FE4-4A6B-A555-8A7E4E64E34C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圖片抑制訓練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8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298221" y="5685546"/>
            <a:ext cx="55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沒有出現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符號，則按鍵盤右鍵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15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8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16" y="5045456"/>
            <a:ext cx="111556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16" y="5045456"/>
            <a:ext cx="1115568" cy="11155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24954" y="844814"/>
            <a:ext cx="834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出現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符號，則不要按鍵，系統將自動跳至下一題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43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第三階段</a:t>
            </a: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看到杯子蛋糕，請按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鍵盤右鍵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看到其他東西，請按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鍵盤左鍵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若看到下面有 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按鍵，系統將自動跳自下一題。 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請按空白鍵繼續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3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7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ˊ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522249" y="5694690"/>
            <a:ext cx="514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出現冰淇淋，則按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鍵盤左鍵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階段</a:t>
            </a: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看到杯子蛋糕，請按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鍵盤右鍵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看到冰淇淋，請按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鍵盤左鍵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請按空白鍵繼續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51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0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13105" y="5694690"/>
            <a:ext cx="516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出現巧克力，則按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鍵盤左鍵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2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8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85089" y="5685546"/>
            <a:ext cx="542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出現杯子蛋糕，則按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鍵盤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200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4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16" y="5045456"/>
            <a:ext cx="111556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3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16" y="5045456"/>
            <a:ext cx="1115568" cy="11155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24954" y="844814"/>
            <a:ext cx="834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出現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符號，則不要按鍵，系統將自動跳至下一題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7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04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617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ˊ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522249" y="5694690"/>
            <a:ext cx="514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出現冰淇淋，則按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鍵盤左鍵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62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94256"/>
            <a:ext cx="3251200" cy="325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85089" y="5685546"/>
            <a:ext cx="542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出現杯子蛋糕，則按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鍵盤右鍵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7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第二階段</a:t>
            </a:r>
          </a:p>
          <a:p>
            <a:pPr marL="0" indent="0" algn="ctr">
              <a:buNone/>
            </a:pPr>
            <a:endParaRPr lang="zh-TW" altLang="en-US" sz="3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看到杯子蛋糕，請按鍵盤右鍵，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若看到蛋糕下有 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按鍵，系統將自動跳至下一題。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請按空白鍵繼續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1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373</Words>
  <Application>Microsoft Office PowerPoint</Application>
  <PresentationFormat>寬螢幕</PresentationFormat>
  <Paragraphs>213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25</cp:revision>
  <dcterms:created xsi:type="dcterms:W3CDTF">2015-10-22T09:17:13Z</dcterms:created>
  <dcterms:modified xsi:type="dcterms:W3CDTF">2015-10-28T09:28:05Z</dcterms:modified>
</cp:coreProperties>
</file>