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74" r:id="rId7"/>
    <p:sldId id="281" r:id="rId8"/>
    <p:sldId id="273" r:id="rId9"/>
    <p:sldId id="296" r:id="rId10"/>
    <p:sldId id="276" r:id="rId11"/>
    <p:sldId id="297" r:id="rId12"/>
    <p:sldId id="277" r:id="rId13"/>
    <p:sldId id="282" r:id="rId14"/>
    <p:sldId id="278" r:id="rId15"/>
    <p:sldId id="298" r:id="rId16"/>
    <p:sldId id="279" r:id="rId17"/>
    <p:sldId id="299" r:id="rId18"/>
    <p:sldId id="283" r:id="rId19"/>
    <p:sldId id="285" r:id="rId20"/>
    <p:sldId id="284" r:id="rId21"/>
    <p:sldId id="289" r:id="rId22"/>
    <p:sldId id="286" r:id="rId23"/>
    <p:sldId id="293" r:id="rId24"/>
    <p:sldId id="294" r:id="rId25"/>
    <p:sldId id="269" r:id="rId26"/>
    <p:sldId id="27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2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9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D612-5FE4-4A6B-A555-8A7E4E64E34C}" type="datetimeFigureOut">
              <a:rPr lang="zh-TW" altLang="en-US" smtClean="0"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281A-C6B6-43A1-B7E1-67CB89B5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3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色彩文字抑制訓練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12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533906"/>
            <a:ext cx="3752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1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1529143"/>
            <a:ext cx="3790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8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519618"/>
            <a:ext cx="3771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21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1529143"/>
            <a:ext cx="3790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98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524381"/>
            <a:ext cx="3762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7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以下將看到一連串有關於顏色的中文字，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每次一個，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若看見相同顏色配相同字義，請不要按鍵，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系統將自動跳至下一個中文字，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若出現非相同顏色配相同字義，</a:t>
            </a:r>
          </a:p>
          <a:p>
            <a:pPr marL="0" indent="0" algn="ctr">
              <a:buNone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則按下鍵盤右鍵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請按空白鍵繼續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2" y="1533525"/>
            <a:ext cx="3800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1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ˊ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533525"/>
            <a:ext cx="37719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8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1538287"/>
            <a:ext cx="3790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04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8617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7" y="1538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122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ˊ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535884"/>
            <a:ext cx="3752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8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9144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7200" dirty="0"/>
          </a:p>
          <a:p>
            <a:pPr marL="0" indent="0">
              <a:buNone/>
            </a:pPr>
            <a:r>
              <a:rPr lang="zh-TW" altLang="en-US" sz="6600" dirty="0"/>
              <a:t> </a:t>
            </a:r>
            <a:r>
              <a:rPr lang="zh-TW" altLang="en-US" sz="6600" dirty="0" smtClean="0"/>
              <a:t>                    </a:t>
            </a: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1524381"/>
            <a:ext cx="3762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7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7200" dirty="0" smtClean="0">
                <a:solidFill>
                  <a:schemeClr val="bg1"/>
                </a:solidFill>
              </a:rPr>
              <a:t>+</a:t>
            </a:r>
          </a:p>
          <a:p>
            <a:pPr marL="0" indent="0" algn="ctr">
              <a:buNone/>
            </a:pPr>
            <a:endParaRPr lang="en-US" altLang="zh-TW" sz="7200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這是中央凝視點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6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17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228</Words>
  <Application>Microsoft Office PowerPoint</Application>
  <PresentationFormat>寬螢幕</PresentationFormat>
  <Paragraphs>164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27</cp:revision>
  <dcterms:created xsi:type="dcterms:W3CDTF">2015-10-22T09:17:13Z</dcterms:created>
  <dcterms:modified xsi:type="dcterms:W3CDTF">2015-11-02T01:49:23Z</dcterms:modified>
</cp:coreProperties>
</file>