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4" r:id="rId5"/>
    <p:sldId id="260" r:id="rId6"/>
    <p:sldId id="273" r:id="rId7"/>
    <p:sldId id="271" r:id="rId8"/>
    <p:sldId id="272" r:id="rId9"/>
    <p:sldId id="278" r:id="rId10"/>
    <p:sldId id="275" r:id="rId11"/>
    <p:sldId id="280" r:id="rId12"/>
    <p:sldId id="276" r:id="rId13"/>
    <p:sldId id="279" r:id="rId14"/>
    <p:sldId id="277" r:id="rId15"/>
    <p:sldId id="281" r:id="rId16"/>
    <p:sldId id="282" r:id="rId17"/>
    <p:sldId id="283" r:id="rId18"/>
    <p:sldId id="269" r:id="rId19"/>
    <p:sldId id="270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72" autoAdjust="0"/>
    <p:restoredTop sz="94660"/>
  </p:normalViewPr>
  <p:slideViewPr>
    <p:cSldViewPr snapToGrid="0">
      <p:cViewPr varScale="1">
        <p:scale>
          <a:sx n="70" d="100"/>
          <a:sy n="70" d="100"/>
        </p:scale>
        <p:origin x="55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D612-5FE4-4A6B-A555-8A7E4E64E34C}" type="datetimeFigureOut">
              <a:rPr lang="zh-TW" altLang="en-US" smtClean="0"/>
              <a:t>2015/11/25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2281A-C6B6-43A1-B7E1-67CB89B5D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4588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D612-5FE4-4A6B-A555-8A7E4E64E34C}" type="datetimeFigureOut">
              <a:rPr lang="zh-TW" altLang="en-US" smtClean="0"/>
              <a:t>2015/11/25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2281A-C6B6-43A1-B7E1-67CB89B5D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8476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D612-5FE4-4A6B-A555-8A7E4E64E34C}" type="datetimeFigureOut">
              <a:rPr lang="zh-TW" altLang="en-US" smtClean="0"/>
              <a:t>2015/11/25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2281A-C6B6-43A1-B7E1-67CB89B5D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2929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D612-5FE4-4A6B-A555-8A7E4E64E34C}" type="datetimeFigureOut">
              <a:rPr lang="zh-TW" altLang="en-US" smtClean="0"/>
              <a:t>2015/11/25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2281A-C6B6-43A1-B7E1-67CB89B5D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6519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D612-5FE4-4A6B-A555-8A7E4E64E34C}" type="datetimeFigureOut">
              <a:rPr lang="zh-TW" altLang="en-US" smtClean="0"/>
              <a:t>2015/11/25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2281A-C6B6-43A1-B7E1-67CB89B5D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1274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D612-5FE4-4A6B-A555-8A7E4E64E34C}" type="datetimeFigureOut">
              <a:rPr lang="zh-TW" altLang="en-US" smtClean="0"/>
              <a:t>2015/11/25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2281A-C6B6-43A1-B7E1-67CB89B5D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6172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D612-5FE4-4A6B-A555-8A7E4E64E34C}" type="datetimeFigureOut">
              <a:rPr lang="zh-TW" altLang="en-US" smtClean="0"/>
              <a:t>2015/11/25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2281A-C6B6-43A1-B7E1-67CB89B5D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3790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D612-5FE4-4A6B-A555-8A7E4E64E34C}" type="datetimeFigureOut">
              <a:rPr lang="zh-TW" altLang="en-US" smtClean="0"/>
              <a:t>2015/11/25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2281A-C6B6-43A1-B7E1-67CB89B5D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3217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D612-5FE4-4A6B-A555-8A7E4E64E34C}" type="datetimeFigureOut">
              <a:rPr lang="zh-TW" altLang="en-US" smtClean="0"/>
              <a:t>2015/11/25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2281A-C6B6-43A1-B7E1-67CB89B5D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2636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D612-5FE4-4A6B-A555-8A7E4E64E34C}" type="datetimeFigureOut">
              <a:rPr lang="zh-TW" altLang="en-US" smtClean="0"/>
              <a:t>2015/11/25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2281A-C6B6-43A1-B7E1-67CB89B5D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70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D612-5FE4-4A6B-A555-8A7E4E64E34C}" type="datetimeFigureOut">
              <a:rPr lang="zh-TW" altLang="en-US" smtClean="0"/>
              <a:t>2015/11/25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2281A-C6B6-43A1-B7E1-67CB89B5D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8174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CD612-5FE4-4A6B-A555-8A7E4E64E34C}" type="datetimeFigureOut">
              <a:rPr lang="zh-TW" altLang="en-US" smtClean="0"/>
              <a:t>2015/11/25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2281A-C6B6-43A1-B7E1-67CB89B5D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731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>
            <a:spLocks/>
          </p:cNvSpPr>
          <p:nvPr/>
        </p:nvSpPr>
        <p:spPr>
          <a:xfrm>
            <a:off x="0" y="2549320"/>
            <a:ext cx="12192000" cy="144655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zh-TW" altLang="en-US" sz="8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打地鼠</a:t>
            </a:r>
            <a:endParaRPr lang="zh-TW" altLang="en-US" sz="8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2128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sz="7200" dirty="0"/>
          </a:p>
          <a:p>
            <a:pPr marL="0" indent="0">
              <a:buNone/>
            </a:pPr>
            <a:r>
              <a:rPr lang="zh-TW" altLang="en-US" sz="6600" dirty="0"/>
              <a:t> </a:t>
            </a:r>
            <a:r>
              <a:rPr lang="zh-TW" altLang="en-US" sz="6600" dirty="0" smtClean="0"/>
              <a:t>                    </a:t>
            </a:r>
            <a:endParaRPr lang="en-US" altLang="zh-TW" sz="7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7252"/>
            <a:ext cx="3063240" cy="3283787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240" y="1817252"/>
            <a:ext cx="3063240" cy="3283787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1817251"/>
            <a:ext cx="3063240" cy="3283787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9720" y="1817251"/>
            <a:ext cx="3002280" cy="328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556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sz="7200" dirty="0"/>
          </a:p>
          <a:p>
            <a:pPr marL="0" indent="0">
              <a:buNone/>
            </a:pPr>
            <a:r>
              <a:rPr lang="zh-TW" altLang="en-US" sz="6600" dirty="0"/>
              <a:t> </a:t>
            </a:r>
            <a:r>
              <a:rPr lang="zh-TW" altLang="en-US" sz="6600" dirty="0" smtClean="0"/>
              <a:t>                    </a:t>
            </a:r>
            <a:endParaRPr lang="en-US" altLang="zh-TW" sz="7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7252"/>
            <a:ext cx="3063240" cy="3283787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1" y="1817251"/>
            <a:ext cx="3063240" cy="3283787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9720" y="1817251"/>
            <a:ext cx="3002280" cy="328378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240" y="1826395"/>
            <a:ext cx="3063240" cy="327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860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sz="7200" dirty="0"/>
          </a:p>
          <a:p>
            <a:pPr marL="0" indent="0">
              <a:buNone/>
            </a:pPr>
            <a:r>
              <a:rPr lang="zh-TW" altLang="en-US" sz="6600" dirty="0"/>
              <a:t> </a:t>
            </a:r>
            <a:r>
              <a:rPr lang="zh-TW" altLang="en-US" sz="6600" dirty="0" smtClean="0"/>
              <a:t>                    </a:t>
            </a:r>
            <a:endParaRPr lang="en-US" altLang="zh-TW" sz="7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7252"/>
            <a:ext cx="3063240" cy="3283787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240" y="1817252"/>
            <a:ext cx="3063240" cy="3283787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1817251"/>
            <a:ext cx="3063240" cy="3283787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9720" y="1817251"/>
            <a:ext cx="3002280" cy="328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234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sz="7200" dirty="0"/>
          </a:p>
          <a:p>
            <a:pPr marL="0" indent="0">
              <a:buNone/>
            </a:pPr>
            <a:r>
              <a:rPr lang="zh-TW" altLang="en-US" sz="6600" dirty="0"/>
              <a:t> </a:t>
            </a:r>
            <a:r>
              <a:rPr lang="zh-TW" altLang="en-US" sz="6600" dirty="0" smtClean="0"/>
              <a:t>                    </a:t>
            </a:r>
            <a:endParaRPr lang="en-US" altLang="zh-TW" sz="7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7252"/>
            <a:ext cx="3063240" cy="3283787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240" y="1817252"/>
            <a:ext cx="3063240" cy="3283787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9720" y="1817251"/>
            <a:ext cx="3002280" cy="328378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1817251"/>
            <a:ext cx="3063240" cy="327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384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sz="7200" dirty="0"/>
          </a:p>
          <a:p>
            <a:pPr marL="0" indent="0">
              <a:buNone/>
            </a:pPr>
            <a:r>
              <a:rPr lang="zh-TW" altLang="en-US" sz="6600" dirty="0"/>
              <a:t> </a:t>
            </a:r>
            <a:r>
              <a:rPr lang="zh-TW" altLang="en-US" sz="6600" dirty="0" smtClean="0"/>
              <a:t>                    </a:t>
            </a:r>
            <a:endParaRPr lang="en-US" altLang="zh-TW" sz="7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7252"/>
            <a:ext cx="3063240" cy="3283787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240" y="1817252"/>
            <a:ext cx="3063240" cy="3283787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1817251"/>
            <a:ext cx="3063240" cy="3283787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9720" y="1817251"/>
            <a:ext cx="3002280" cy="328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74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sz="7200" dirty="0"/>
          </a:p>
          <a:p>
            <a:pPr marL="0" indent="0">
              <a:buNone/>
            </a:pPr>
            <a:r>
              <a:rPr lang="zh-TW" altLang="en-US" sz="6600" dirty="0"/>
              <a:t> </a:t>
            </a:r>
            <a:r>
              <a:rPr lang="zh-TW" altLang="en-US" sz="6600" dirty="0" smtClean="0"/>
              <a:t>                    </a:t>
            </a:r>
            <a:endParaRPr lang="en-US" altLang="zh-TW" sz="7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240" y="1817252"/>
            <a:ext cx="3063240" cy="3283787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9720" y="1817251"/>
            <a:ext cx="3002280" cy="328378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6395"/>
            <a:ext cx="3063240" cy="3274643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1826395"/>
            <a:ext cx="3063240" cy="327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87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sz="7200" dirty="0"/>
          </a:p>
          <a:p>
            <a:pPr marL="0" indent="0">
              <a:buNone/>
            </a:pPr>
            <a:r>
              <a:rPr lang="zh-TW" altLang="en-US" sz="6600" dirty="0"/>
              <a:t> </a:t>
            </a:r>
            <a:r>
              <a:rPr lang="zh-TW" altLang="en-US" sz="6600" dirty="0" smtClean="0"/>
              <a:t>                    </a:t>
            </a:r>
            <a:endParaRPr lang="en-US" altLang="zh-TW" sz="7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7252"/>
            <a:ext cx="3063240" cy="3283787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240" y="1817252"/>
            <a:ext cx="3063240" cy="3283787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1817251"/>
            <a:ext cx="3063240" cy="3283787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9720" y="1817251"/>
            <a:ext cx="3002280" cy="328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782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sz="7200" dirty="0"/>
          </a:p>
          <a:p>
            <a:pPr marL="0" indent="0">
              <a:buNone/>
            </a:pPr>
            <a:r>
              <a:rPr lang="zh-TW" altLang="en-US" sz="6600" dirty="0"/>
              <a:t> </a:t>
            </a:r>
            <a:r>
              <a:rPr lang="zh-TW" altLang="en-US" sz="6600" dirty="0" smtClean="0"/>
              <a:t>                    </a:t>
            </a:r>
            <a:endParaRPr lang="en-US" altLang="zh-TW" sz="7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9720" y="1817251"/>
            <a:ext cx="3002280" cy="3283787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240" y="1817252"/>
            <a:ext cx="3063240" cy="328378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6395"/>
            <a:ext cx="3063240" cy="3274643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1" y="1826395"/>
            <a:ext cx="3063240" cy="327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508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zh-TW" altLang="en-US" dirty="0" smtClean="0"/>
          </a:p>
          <a:p>
            <a:pPr marL="0" indent="0" algn="ctr">
              <a:buNone/>
            </a:pPr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得分回饋畫面說明</a:t>
            </a:r>
            <a:endParaRPr lang="en-US" altLang="zh-TW" b="1" u="sng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b="1" u="sng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您在這個區段獲得的分數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__(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您的分數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)__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/100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以上為各訓練區段結束後會顯示的區段總分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滿分為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</a:p>
        </p:txBody>
      </p:sp>
    </p:spTree>
    <p:extLst>
      <p:ext uri="{BB962C8B-B14F-4D97-AF65-F5344CB8AC3E}">
        <p14:creationId xmlns:p14="http://schemas.microsoft.com/office/powerpoint/2010/main" val="70445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zh-TW" altLang="en-US" dirty="0" smtClean="0"/>
          </a:p>
          <a:p>
            <a:pPr marL="0" indent="0" algn="ctr">
              <a:buNone/>
            </a:pPr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得分回饋畫面說明</a:t>
            </a:r>
            <a:endParaRPr lang="en-US" altLang="zh-TW" b="1" u="sng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b="1" u="sng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您最後的得分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__(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您的分數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)__/100</a:t>
            </a:r>
          </a:p>
          <a:p>
            <a:pPr marL="0" indent="0" algn="ctr">
              <a:buNone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以上為訓練結束後會顯示的最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總分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滿分為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</a:p>
        </p:txBody>
      </p:sp>
    </p:spTree>
    <p:extLst>
      <p:ext uri="{BB962C8B-B14F-4D97-AF65-F5344CB8AC3E}">
        <p14:creationId xmlns:p14="http://schemas.microsoft.com/office/powerpoint/2010/main" val="186177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打地鼠遊戲</a:t>
            </a:r>
          </a:p>
          <a:p>
            <a:pPr marL="0" indent="0" algn="ctr">
              <a:buNone/>
            </a:pPr>
            <a:endParaRPr lang="zh-TW" altLang="en-US" sz="3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zh-TW" altLang="en-US" sz="3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以下</a:t>
            </a:r>
            <a:r>
              <a:rPr lang="zh-TW" altLang="en-US" sz="3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將看</a:t>
            </a:r>
            <a:r>
              <a:rPr lang="zh-TW" altLang="en-US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</a:t>
            </a:r>
            <a:r>
              <a:rPr lang="zh-TW" altLang="en-US" sz="3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四</a:t>
            </a:r>
            <a:r>
              <a:rPr lang="zh-TW" altLang="en-US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個地鼠洞，</a:t>
            </a:r>
          </a:p>
          <a:p>
            <a:pPr marL="0" indent="0" algn="ctr">
              <a:buNone/>
            </a:pPr>
            <a:r>
              <a:rPr lang="zh-TW" altLang="en-US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分別對應的按鍵</a:t>
            </a:r>
            <a:r>
              <a:rPr lang="en-US" altLang="zh-TW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(Q,W,O,P)</a:t>
            </a:r>
            <a:r>
              <a:rPr lang="zh-TW" altLang="en-US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就是槌子。</a:t>
            </a:r>
          </a:p>
          <a:p>
            <a:pPr marL="0" indent="0" algn="ctr">
              <a:buNone/>
            </a:pPr>
            <a:r>
              <a:rPr lang="zh-TW" altLang="en-US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若看見地鼠出沒，請盡快按下相對應的按鍵打地鼠</a:t>
            </a:r>
            <a:r>
              <a:rPr lang="zh-TW" altLang="en-US" sz="3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3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3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不然</a:t>
            </a:r>
            <a:r>
              <a:rPr lang="zh-TW" altLang="en-US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就會被牠逃走喔</a:t>
            </a:r>
            <a:r>
              <a:rPr lang="en-US" altLang="zh-TW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</a:p>
          <a:p>
            <a:pPr marL="0" indent="0" algn="ctr">
              <a:buNone/>
            </a:pPr>
            <a:endParaRPr lang="en-US" altLang="zh-TW" sz="3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請小心不要打到不是地鼠的生物，</a:t>
            </a:r>
          </a:p>
          <a:p>
            <a:pPr marL="0" indent="0" algn="ctr">
              <a:buNone/>
            </a:pPr>
            <a:r>
              <a:rPr lang="zh-TW" altLang="en-US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祝你好運</a:t>
            </a:r>
            <a:r>
              <a:rPr lang="en-US" altLang="zh-TW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</a:p>
          <a:p>
            <a:pPr marL="0" indent="0" algn="ctr">
              <a:buNone/>
            </a:pPr>
            <a:endParaRPr lang="en-US" altLang="zh-TW" sz="3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sz="3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en-US" altLang="zh-TW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請按空白鍵繼續</a:t>
            </a:r>
            <a:r>
              <a:rPr lang="en-US" altLang="zh-TW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endParaRPr lang="zh-TW" altLang="en-US" sz="3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5924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indent="0" algn="ctr">
              <a:buNone/>
            </a:pPr>
            <a:endParaRPr lang="en-US" altLang="zh-TW" dirty="0" smtClean="0"/>
          </a:p>
          <a:p>
            <a:pPr marL="0" indent="0" algn="ctr">
              <a:buNone/>
            </a:pPr>
            <a:endParaRPr lang="en-US" altLang="zh-TW" sz="72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altLang="zh-TW" sz="7200" dirty="0" smtClean="0"/>
          </a:p>
        </p:txBody>
      </p:sp>
      <p:sp>
        <p:nvSpPr>
          <p:cNvPr id="5" name="文字方塊 4"/>
          <p:cNvSpPr txBox="1">
            <a:spLocks/>
          </p:cNvSpPr>
          <p:nvPr/>
        </p:nvSpPr>
        <p:spPr>
          <a:xfrm>
            <a:off x="0" y="441599"/>
            <a:ext cx="12192000" cy="144655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zh-TW" altLang="en-US" sz="8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</a:t>
            </a:r>
            <a:r>
              <a:rPr lang="zh-TW" altLang="en-US" sz="8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zh-TW" altLang="en-US" sz="8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地鼠</a:t>
            </a:r>
            <a:endParaRPr lang="zh-TW" altLang="en-US" sz="8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698" y="2329748"/>
            <a:ext cx="3174603" cy="3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45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indent="0" algn="ctr">
              <a:buNone/>
            </a:pPr>
            <a:endParaRPr lang="en-US" altLang="zh-TW" dirty="0" smtClean="0"/>
          </a:p>
          <a:p>
            <a:pPr marL="0" indent="0" algn="ctr">
              <a:buNone/>
            </a:pPr>
            <a:endParaRPr lang="en-US" altLang="zh-TW" sz="72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altLang="zh-TW" sz="7200" dirty="0" smtClean="0"/>
          </a:p>
        </p:txBody>
      </p:sp>
      <p:sp>
        <p:nvSpPr>
          <p:cNvPr id="5" name="文字方塊 4"/>
          <p:cNvSpPr txBox="1">
            <a:spLocks/>
          </p:cNvSpPr>
          <p:nvPr/>
        </p:nvSpPr>
        <p:spPr>
          <a:xfrm>
            <a:off x="0" y="441599"/>
            <a:ext cx="12192000" cy="144655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zh-TW" altLang="en-US" sz="8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這不是地鼠</a:t>
            </a:r>
            <a:endParaRPr lang="zh-TW" altLang="en-US" sz="8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035" y="2329748"/>
            <a:ext cx="3268876" cy="328687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083" y="2862072"/>
            <a:ext cx="3105413" cy="3019152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83" y="2258683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80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sz="7200" dirty="0"/>
          </a:p>
          <a:p>
            <a:pPr marL="0" indent="0">
              <a:buNone/>
            </a:pPr>
            <a:r>
              <a:rPr lang="zh-TW" altLang="en-US" sz="6600" dirty="0"/>
              <a:t> </a:t>
            </a:r>
            <a:r>
              <a:rPr lang="zh-TW" altLang="en-US" sz="6600" dirty="0" smtClean="0"/>
              <a:t>                    </a:t>
            </a:r>
            <a:endParaRPr lang="en-US" altLang="zh-TW" sz="7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33988"/>
            <a:ext cx="3063240" cy="3283787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240" y="3133988"/>
            <a:ext cx="3063240" cy="3283787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3133987"/>
            <a:ext cx="3063240" cy="3283787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9720" y="3133987"/>
            <a:ext cx="3002280" cy="3283787"/>
          </a:xfrm>
          <a:prstGeom prst="rect">
            <a:avLst/>
          </a:prstGeom>
        </p:spPr>
      </p:pic>
      <p:sp>
        <p:nvSpPr>
          <p:cNvPr id="16" name="文字方塊 15"/>
          <p:cNvSpPr txBox="1">
            <a:spLocks/>
          </p:cNvSpPr>
          <p:nvPr/>
        </p:nvSpPr>
        <p:spPr>
          <a:xfrm>
            <a:off x="0" y="1593743"/>
            <a:ext cx="12192000" cy="144655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zh-TW" sz="8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</a:t>
            </a:r>
            <a:r>
              <a:rPr lang="zh-TW" altLang="en-US" sz="8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</a:t>
            </a:r>
            <a:r>
              <a:rPr lang="zh-TW" altLang="en-US" sz="88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88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</a:t>
            </a:r>
            <a:r>
              <a:rPr lang="zh-TW" altLang="en-US" sz="88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8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</a:t>
            </a:r>
            <a:r>
              <a:rPr lang="en-US" altLang="zh-TW" sz="88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</a:t>
            </a:r>
            <a:r>
              <a:rPr lang="zh-TW" altLang="en-US" sz="8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</a:t>
            </a:r>
            <a:r>
              <a:rPr lang="zh-TW" altLang="en-US" sz="8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8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endParaRPr lang="zh-TW" altLang="en-US" sz="88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/>
          <p:cNvSpPr txBox="1">
            <a:spLocks/>
          </p:cNvSpPr>
          <p:nvPr/>
        </p:nvSpPr>
        <p:spPr>
          <a:xfrm>
            <a:off x="0" y="249575"/>
            <a:ext cx="12192000" cy="144655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zh-TW" altLang="en-US" sz="8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對應按鍵</a:t>
            </a:r>
            <a:endParaRPr lang="zh-TW" altLang="en-US" sz="8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45868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sz="7200" dirty="0"/>
          </a:p>
          <a:p>
            <a:pPr marL="0" indent="0">
              <a:buNone/>
            </a:pPr>
            <a:r>
              <a:rPr lang="zh-TW" altLang="en-US" sz="6600" dirty="0"/>
              <a:t> </a:t>
            </a:r>
            <a:r>
              <a:rPr lang="zh-TW" altLang="en-US" sz="6600" dirty="0" smtClean="0"/>
              <a:t>                    </a:t>
            </a:r>
            <a:endParaRPr lang="en-US" altLang="zh-TW" sz="7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7252"/>
            <a:ext cx="3063240" cy="3283787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240" y="1817252"/>
            <a:ext cx="3063240" cy="3283787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1817251"/>
            <a:ext cx="3063240" cy="3283787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9720" y="1817251"/>
            <a:ext cx="3002280" cy="328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82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sz="7200" dirty="0"/>
          </a:p>
          <a:p>
            <a:pPr marL="0" indent="0">
              <a:buNone/>
            </a:pPr>
            <a:r>
              <a:rPr lang="zh-TW" altLang="en-US" sz="6600" dirty="0"/>
              <a:t> </a:t>
            </a:r>
            <a:r>
              <a:rPr lang="zh-TW" altLang="en-US" sz="6600" dirty="0" smtClean="0"/>
              <a:t>                    </a:t>
            </a:r>
            <a:endParaRPr lang="en-US" altLang="zh-TW" sz="7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240" y="1817252"/>
            <a:ext cx="3063240" cy="3283787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1817251"/>
            <a:ext cx="3063240" cy="3283787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9720" y="1817251"/>
            <a:ext cx="3002280" cy="3283787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6395"/>
            <a:ext cx="3063240" cy="327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70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sz="7200" dirty="0"/>
          </a:p>
          <a:p>
            <a:pPr marL="0" indent="0">
              <a:buNone/>
            </a:pPr>
            <a:r>
              <a:rPr lang="zh-TW" altLang="en-US" sz="6600" dirty="0"/>
              <a:t> </a:t>
            </a:r>
            <a:r>
              <a:rPr lang="zh-TW" altLang="en-US" sz="6600" dirty="0" smtClean="0"/>
              <a:t>                    </a:t>
            </a:r>
            <a:endParaRPr lang="en-US" altLang="zh-TW" sz="7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7252"/>
            <a:ext cx="3063240" cy="3283787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240" y="1817252"/>
            <a:ext cx="3063240" cy="3283787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1817251"/>
            <a:ext cx="3063240" cy="3283787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9720" y="1817251"/>
            <a:ext cx="3002280" cy="328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97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sz="7200" dirty="0"/>
          </a:p>
          <a:p>
            <a:pPr marL="0" indent="0">
              <a:buNone/>
            </a:pPr>
            <a:r>
              <a:rPr lang="zh-TW" altLang="en-US" sz="6600" dirty="0"/>
              <a:t> </a:t>
            </a:r>
            <a:r>
              <a:rPr lang="zh-TW" altLang="en-US" sz="6600" dirty="0" smtClean="0"/>
              <a:t>                    </a:t>
            </a:r>
            <a:endParaRPr lang="en-US" altLang="zh-TW" sz="7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7252"/>
            <a:ext cx="3063240" cy="3283787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240" y="1817252"/>
            <a:ext cx="3063240" cy="3283787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9720" y="1817251"/>
            <a:ext cx="3002280" cy="328378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1817251"/>
            <a:ext cx="3063240" cy="328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25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160</Words>
  <Application>Microsoft Office PowerPoint</Application>
  <PresentationFormat>寬螢幕</PresentationFormat>
  <Paragraphs>133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5" baseType="lpstr">
      <vt:lpstr>Calibri</vt:lpstr>
      <vt:lpstr>微軟正黑體</vt:lpstr>
      <vt:lpstr>新細明體</vt:lpstr>
      <vt:lpstr>Arial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CheYu Chou</dc:creator>
  <cp:lastModifiedBy>CheYu Chou</cp:lastModifiedBy>
  <cp:revision>34</cp:revision>
  <dcterms:created xsi:type="dcterms:W3CDTF">2015-10-22T09:17:13Z</dcterms:created>
  <dcterms:modified xsi:type="dcterms:W3CDTF">2015-11-25T09:31:34Z</dcterms:modified>
</cp:coreProperties>
</file>