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6" r:id="rId7"/>
    <p:sldId id="267" r:id="rId8"/>
    <p:sldId id="263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58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47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92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5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27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17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79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21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63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17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CD612-5FE4-4A6B-A555-8A7E4E64E34C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31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>
            <a:spLocks/>
          </p:cNvSpPr>
          <p:nvPr/>
        </p:nvSpPr>
        <p:spPr>
          <a:xfrm>
            <a:off x="0" y="2549320"/>
            <a:ext cx="1219200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zh-TW" altLang="en-US" sz="8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作業轉換訓練</a:t>
            </a:r>
            <a:endParaRPr lang="zh-TW" altLang="en-US" sz="8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128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zh-TW" altLang="en-US" dirty="0" smtClean="0"/>
          </a:p>
          <a:p>
            <a:pPr marL="0" indent="0" algn="ctr">
              <a:buNone/>
            </a:pP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得分回饋畫面說明</a:t>
            </a: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您在這個區段獲得的分數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__(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您的分數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)__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/100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以上為各訓練區段結束後會顯示的區段總分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滿分為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70445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zh-TW" altLang="en-US" dirty="0" smtClean="0"/>
          </a:p>
          <a:p>
            <a:pPr marL="0" indent="0" algn="ctr">
              <a:buNone/>
            </a:pP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得分回饋畫面說明</a:t>
            </a: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您最後的得分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__(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您的分數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)__/100</a:t>
            </a:r>
          </a:p>
          <a:p>
            <a:pPr marL="0" indent="0" algn="ctr">
              <a:buNone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以上為訓練結束後會顯示的最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總分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滿分為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186177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在這個訓練中，您可能會在圖案上方看到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字或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亮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請依據所出現的文字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判斷左右兩圖角度較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或顏色較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亮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作答請按鍵盤上標示之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左鍵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右鍵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algn="ctr"/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按下鍵盤上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空白鍵，實驗開始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924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48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3600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36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</a:t>
            </a:r>
            <a:r>
              <a:rPr lang="zh-TW" altLang="en-US" sz="36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</a:t>
            </a:r>
            <a:endParaRPr lang="en-US" altLang="zh-TW" sz="3600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鍵盤上設定的左右鍵分別為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與  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</a:p>
          <a:p>
            <a:pPr marL="0" indent="0" algn="ctr">
              <a:buNone/>
            </a:pP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按鍵上方會貼貼紙標明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3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016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endParaRPr lang="en-US" altLang="zh-TW" sz="7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TW" sz="7200" dirty="0" smtClean="0">
                <a:solidFill>
                  <a:schemeClr val="bg1"/>
                </a:solidFill>
              </a:rPr>
              <a:t>+</a:t>
            </a:r>
          </a:p>
          <a:p>
            <a:pPr marL="0" indent="0" algn="ctr">
              <a:buNone/>
            </a:pPr>
            <a:endParaRPr lang="en-US" altLang="zh-TW" sz="7200" dirty="0" smtClean="0"/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這是中央凝視點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60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045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46800" cy="6858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0"/>
            <a:ext cx="6045200" cy="685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264160"/>
            <a:ext cx="19050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6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46800" cy="6858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0"/>
            <a:ext cx="6045200" cy="685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264160"/>
            <a:ext cx="1905000" cy="23812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46467" y="5511899"/>
            <a:ext cx="10299065" cy="8925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中間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，代表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選出傾斜角度較為水平的圖形，因此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正確答案應為左圖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按下左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鍵</a:t>
            </a:r>
            <a:r>
              <a:rPr lang="en-US" altLang="zh-TW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)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853440" y="1574800"/>
            <a:ext cx="4622800" cy="36271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78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endParaRPr lang="en-US" altLang="zh-TW" sz="7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TW" sz="7200" dirty="0" smtClean="0">
                <a:solidFill>
                  <a:schemeClr val="bg1"/>
                </a:solidFill>
              </a:rPr>
              <a:t>+</a:t>
            </a:r>
          </a:p>
          <a:p>
            <a:pPr marL="0" indent="0" algn="ctr">
              <a:buNone/>
            </a:pPr>
            <a:endParaRPr lang="en-US" altLang="zh-TW" sz="7200" dirty="0" smtClean="0"/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這是中央凝視點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60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935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77280" cy="6858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80" y="0"/>
            <a:ext cx="6014720" cy="6858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840" y="264160"/>
            <a:ext cx="19050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5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77280" cy="6858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80" y="0"/>
            <a:ext cx="6014720" cy="6858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840" y="264160"/>
            <a:ext cx="1905000" cy="238125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397635" y="5577840"/>
            <a:ext cx="939673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中間文字顯示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亮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，代表要選出顏色較為明亮的圖形，因此正確答案應為右圖，所以按下右鍵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873240" y="1641902"/>
            <a:ext cx="4622800" cy="36271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03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236</Words>
  <Application>Microsoft Office PowerPoint</Application>
  <PresentationFormat>寬螢幕</PresentationFormat>
  <Paragraphs>82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Calibri</vt:lpstr>
      <vt:lpstr>微軟正黑體</vt:lpstr>
      <vt:lpstr>新細明體</vt:lpstr>
      <vt:lpstr>Arial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CheYu Chou</dc:creator>
  <cp:lastModifiedBy>CheYu Chou</cp:lastModifiedBy>
  <cp:revision>21</cp:revision>
  <dcterms:created xsi:type="dcterms:W3CDTF">2015-10-22T09:17:13Z</dcterms:created>
  <dcterms:modified xsi:type="dcterms:W3CDTF">2015-10-29T09:39:34Z</dcterms:modified>
</cp:coreProperties>
</file>