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6" r:id="rId7"/>
    <p:sldId id="267" r:id="rId8"/>
    <p:sldId id="263" r:id="rId9"/>
    <p:sldId id="268" r:id="rId10"/>
    <p:sldId id="272" r:id="rId11"/>
    <p:sldId id="271" r:id="rId12"/>
    <p:sldId id="273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5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2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1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9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63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1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D612-5FE4-4A6B-A555-8A7E4E64E34C}" type="datetimeFigureOut">
              <a:rPr lang="zh-TW" altLang="en-US" smtClean="0"/>
              <a:t>2015/11/18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31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0" y="2549320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8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作業轉換訓練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12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80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93536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0"/>
            <a:ext cx="5998464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0"/>
            <a:ext cx="18669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0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93536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0"/>
            <a:ext cx="5998464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0"/>
            <a:ext cx="1866900" cy="238125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873240" y="1641902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97635" y="5577840"/>
            <a:ext cx="939673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中間文字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粗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代表要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選出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線條粗細較粗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圖形，因此正確答案應為右圖，所以按下右鍵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926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您在這個區段獲得的分數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/100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以上為各訓練區段結束後會顯示的區段總分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7044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您最後的得分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)__/100</a:t>
            </a:r>
          </a:p>
          <a:p>
            <a:pPr marL="0" indent="0" algn="ctr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以上為訓練結束後會顯示的最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8617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在這個訓練中，您可能會在圖案上方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看到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字、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字、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粗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請依據所出現的文字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左、右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角度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或線條較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粗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答請按鍵盤上標示之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左鍵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algn="ctr"/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按下鍵盤上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空白鍵，實驗開始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4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請注意</a:t>
            </a:r>
            <a:endParaRPr lang="en-US" altLang="zh-TW" sz="36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鍵盤上設定的左右鍵分別為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與 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</a:p>
          <a:p>
            <a:pPr marL="0" indent="0" algn="ctr">
              <a:buNone/>
            </a:pP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按鍵上方會貼貼紙標明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1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04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3967" cy="6858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66" y="0"/>
            <a:ext cx="6098033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755" y="0"/>
            <a:ext cx="1876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" y="0"/>
            <a:ext cx="6093967" cy="685800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853440" y="1574800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66" y="0"/>
            <a:ext cx="6098033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6467" y="5511899"/>
            <a:ext cx="10299065" cy="8925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選出傾斜角度較為水平的圖形，因此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正確答案應為左圖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按下左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)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755" y="0"/>
            <a:ext cx="1876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8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93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93536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0"/>
            <a:ext cx="5998464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0"/>
            <a:ext cx="1885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5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93536" cy="6858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0"/>
            <a:ext cx="5998464" cy="685800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6873240" y="1641902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97635" y="5577840"/>
            <a:ext cx="939673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中間文字顯示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，代表要選出顏色較為明亮的圖形，因此正確答案應為右圖，所以按下右鍵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0"/>
            <a:ext cx="1885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292</Words>
  <Application>Microsoft Office PowerPoint</Application>
  <PresentationFormat>寬螢幕</PresentationFormat>
  <Paragraphs>103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Calibri</vt:lpstr>
      <vt:lpstr>微軟正黑體</vt:lpstr>
      <vt:lpstr>新細明體</vt:lpstr>
      <vt:lpstr>Arial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CheYu Chou</dc:creator>
  <cp:lastModifiedBy>CheYu Chou</cp:lastModifiedBy>
  <cp:revision>25</cp:revision>
  <dcterms:created xsi:type="dcterms:W3CDTF">2015-10-22T09:17:13Z</dcterms:created>
  <dcterms:modified xsi:type="dcterms:W3CDTF">2015-11-18T10:43:37Z</dcterms:modified>
</cp:coreProperties>
</file>