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3" r:id="rId9"/>
    <p:sldId id="268" r:id="rId10"/>
    <p:sldId id="272" r:id="rId11"/>
    <p:sldId id="271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作業轉換訓練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0"/>
            <a:ext cx="6074664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33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0"/>
            <a:ext cx="6074664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33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，代表要選出線條粗細較粗的圖形，因此正確答案應為右圖，所以按下右鍵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2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在這個訓練中，您可能會在圖案上方看到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請依據所出現的文字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判斷左、右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或線條較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作答請按鍵盤上標示之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空白鍵，實驗開始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</a:t>
            </a: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鍵盤上設定的左右鍵分別為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與 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按鍵上方會貼貼紙標明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9048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9048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53440" y="1574800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46467" y="5511899"/>
            <a:ext cx="1029906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選出傾斜角度較為水平的圖形，因此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正確答案應為左圖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按下左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)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192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192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，代表要選出顏色較為明亮的圖形，因此正確答案應為右圖，所以按下右鍵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292</Words>
  <Application>Microsoft Office PowerPoint</Application>
  <PresentationFormat>寬螢幕</PresentationFormat>
  <Paragraphs>103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27</cp:revision>
  <dcterms:created xsi:type="dcterms:W3CDTF">2015-10-22T09:17:13Z</dcterms:created>
  <dcterms:modified xsi:type="dcterms:W3CDTF">2015-12-05T16:12:27Z</dcterms:modified>
</cp:coreProperties>
</file>