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6" r:id="rId7"/>
    <p:sldId id="267" r:id="rId8"/>
    <p:sldId id="263" r:id="rId9"/>
    <p:sldId id="268" r:id="rId10"/>
    <p:sldId id="272" r:id="rId11"/>
    <p:sldId id="271" r:id="rId12"/>
    <p:sldId id="273" r:id="rId13"/>
    <p:sldId id="274" r:id="rId14"/>
    <p:sldId id="277" r:id="rId15"/>
    <p:sldId id="276" r:id="rId16"/>
    <p:sldId id="269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作業轉換訓練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0"/>
            <a:ext cx="6074664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336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0"/>
            <a:ext cx="1866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0"/>
            <a:ext cx="6074664" cy="685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336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0"/>
            <a:ext cx="1866900" cy="238125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，代表要選出線條粗細較粗的圖形，因此正確答案應為右圖，所以按下右鍵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2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2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0"/>
            <a:ext cx="6014720" cy="688446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7280" cy="68844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52924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0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0"/>
            <a:ext cx="6014720" cy="688446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7280" cy="688446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代表要選出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線條長度較長的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52924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在這個訓練中，您可能會在圖案上方看到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字、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字、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請依據所出現的文字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判斷左、右兩圖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或長度較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作答請按鍵盤上標示之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空白鍵，實驗開始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</a:t>
            </a: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鍵盤上設定的左右鍵分別為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與 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按鍵上方會貼貼紙標明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9048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6" y="0"/>
            <a:ext cx="6098033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55" y="0"/>
            <a:ext cx="1876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9048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6" y="0"/>
            <a:ext cx="6098033" cy="68580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53440" y="1574800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46467" y="5511899"/>
            <a:ext cx="1029906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選出傾斜角度較為水平的圖形，因此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正確答案應為左圖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按下左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)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55" y="0"/>
            <a:ext cx="1876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8192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8192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，代表要選出顏色較為明亮的圖形，因此正確答案應為右圖，所以按下右鍵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340</Words>
  <Application>Microsoft Office PowerPoint</Application>
  <PresentationFormat>寬螢幕</PresentationFormat>
  <Paragraphs>124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28</cp:revision>
  <dcterms:created xsi:type="dcterms:W3CDTF">2015-10-22T09:17:13Z</dcterms:created>
  <dcterms:modified xsi:type="dcterms:W3CDTF">2015-12-27T19:09:47Z</dcterms:modified>
</cp:coreProperties>
</file>