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58" r:id="rId4"/>
    <p:sldId id="320" r:id="rId5"/>
    <p:sldId id="322" r:id="rId6"/>
    <p:sldId id="259" r:id="rId7"/>
    <p:sldId id="323" r:id="rId8"/>
    <p:sldId id="294" r:id="rId9"/>
    <p:sldId id="296" r:id="rId10"/>
    <p:sldId id="297" r:id="rId11"/>
    <p:sldId id="301" r:id="rId12"/>
    <p:sldId id="298" r:id="rId13"/>
    <p:sldId id="302" r:id="rId14"/>
    <p:sldId id="299" r:id="rId15"/>
    <p:sldId id="324" r:id="rId16"/>
    <p:sldId id="304" r:id="rId17"/>
    <p:sldId id="268" r:id="rId18"/>
    <p:sldId id="307" r:id="rId19"/>
    <p:sldId id="315" r:id="rId20"/>
    <p:sldId id="308" r:id="rId21"/>
    <p:sldId id="325" r:id="rId22"/>
    <p:sldId id="326" r:id="rId23"/>
    <p:sldId id="327" r:id="rId24"/>
    <p:sldId id="312" r:id="rId25"/>
    <p:sldId id="311" r:id="rId26"/>
    <p:sldId id="309" r:id="rId27"/>
    <p:sldId id="314" r:id="rId28"/>
    <p:sldId id="328" r:id="rId29"/>
    <p:sldId id="329" r:id="rId30"/>
    <p:sldId id="306" r:id="rId31"/>
    <p:sldId id="313" r:id="rId32"/>
    <p:sldId id="305" r:id="rId33"/>
    <p:sldId id="316" r:id="rId34"/>
    <p:sldId id="310" r:id="rId35"/>
    <p:sldId id="330" r:id="rId36"/>
    <p:sldId id="317" r:id="rId37"/>
    <p:sldId id="318" r:id="rId38"/>
    <p:sldId id="31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數字記憶回溯訓練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上、上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前、前、前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一個數字相同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若目前出現的數字和上、上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前前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一個數字相同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45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1"/>
            <a:ext cx="12207769" cy="6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/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217</Words>
  <Application>Microsoft Office PowerPoint</Application>
  <PresentationFormat>寬螢幕</PresentationFormat>
  <Paragraphs>62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24</cp:revision>
  <dcterms:created xsi:type="dcterms:W3CDTF">2015-10-22T10:05:34Z</dcterms:created>
  <dcterms:modified xsi:type="dcterms:W3CDTF">2015-11-15T09:56:12Z</dcterms:modified>
</cp:coreProperties>
</file>