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07" r:id="rId4"/>
    <p:sldId id="315" r:id="rId5"/>
    <p:sldId id="308" r:id="rId6"/>
    <p:sldId id="325" r:id="rId7"/>
    <p:sldId id="326" r:id="rId8"/>
    <p:sldId id="327" r:id="rId9"/>
    <p:sldId id="312" r:id="rId10"/>
    <p:sldId id="311" r:id="rId11"/>
    <p:sldId id="309" r:id="rId12"/>
    <p:sldId id="314" r:id="rId13"/>
    <p:sldId id="328" r:id="rId14"/>
    <p:sldId id="329" r:id="rId15"/>
    <p:sldId id="306" r:id="rId16"/>
    <p:sldId id="313" r:id="rId17"/>
    <p:sldId id="305" r:id="rId18"/>
    <p:sldId id="316" r:id="rId19"/>
    <p:sldId id="310" r:id="rId20"/>
    <p:sldId id="330" r:id="rId21"/>
    <p:sldId id="317" r:id="rId22"/>
    <p:sldId id="332" r:id="rId23"/>
    <p:sldId id="333" r:id="rId24"/>
    <p:sldId id="318" r:id="rId25"/>
    <p:sldId id="31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36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8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50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1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5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0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84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ADF76-F0F9-48F9-B538-0A80F7E48F92}" type="datetimeFigureOut">
              <a:rPr lang="zh-TW" altLang="en-US" smtClean="0"/>
              <a:t>2015/11/30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899-154E-45E6-986B-230EC648E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31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/>
          </p:cNvSpPr>
          <p:nvPr/>
        </p:nvSpPr>
        <p:spPr>
          <a:xfrm>
            <a:off x="0" y="2549320"/>
            <a:ext cx="12192000" cy="144655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TW" altLang="en-US" sz="8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數字記憶回溯訓練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0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3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1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5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9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2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4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8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5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2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0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8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以下將看到一連串包含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之間的數字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，一次一個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若目前出現的數字和上、上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前、前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一個數字</a:t>
            </a:r>
            <a:endParaRPr lang="en-US" altLang="zh-TW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偶數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或都是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奇數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 marL="0" indent="0" algn="ctr"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則按鍵盤右鍵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P&gt;</a:t>
            </a: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若數字不同則不要按鍵，系統將自動跳至下一個數字</a:t>
            </a: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按下鍵盤空白鍵，實驗開始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82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6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您在這個區段獲得的分數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/100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以上為各訓練區段結束後會顯示的區段總分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2101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zh-TW" altLang="en-US" dirty="0" smtClean="0"/>
          </a:p>
          <a:p>
            <a:pPr marL="0" indent="0" algn="ctr">
              <a:buNone/>
            </a:pP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得分回饋畫面說明</a:t>
            </a: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您最後的得分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您的分數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)__/100</a:t>
            </a:r>
          </a:p>
          <a:p>
            <a:pPr marL="0" indent="0" algn="ctr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以上為訓練結束後會顯示的最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總分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滿分為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6790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>
                <a:solidFill>
                  <a:schemeClr val="bg1"/>
                </a:solidFill>
              </a:rPr>
              <a:t>9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3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7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1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altLang="zh-TW" sz="13800" dirty="0" smtClean="0">
              <a:solidFill>
                <a:schemeClr val="bg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5913120" y="3250692"/>
            <a:ext cx="365760" cy="356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9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  <a:ln w="28575">
            <a:solidFill>
              <a:schemeClr val="tx1"/>
            </a:solidFill>
          </a:ln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TW" sz="11500" b="1" dirty="0" smtClean="0">
                <a:solidFill>
                  <a:schemeClr val="bg1"/>
                </a:solidFill>
              </a:rPr>
              <a:t>4</a:t>
            </a:r>
            <a:endParaRPr lang="en-US" altLang="zh-TW" sz="4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153</Words>
  <Application>Microsoft Office PowerPoint</Application>
  <PresentationFormat>寬螢幕</PresentationFormat>
  <Paragraphs>43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Calibri</vt:lpstr>
      <vt:lpstr>微軟正黑體</vt:lpstr>
      <vt:lpstr>新細明體</vt:lpstr>
      <vt:lpstr>Arial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CheYu Chou</dc:creator>
  <cp:lastModifiedBy>CheYu Chou</cp:lastModifiedBy>
  <cp:revision>27</cp:revision>
  <dcterms:created xsi:type="dcterms:W3CDTF">2015-10-22T10:05:34Z</dcterms:created>
  <dcterms:modified xsi:type="dcterms:W3CDTF">2015-11-29T17:18:55Z</dcterms:modified>
</cp:coreProperties>
</file>