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3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268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758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927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7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66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84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02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51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8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26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8F7F-DCD7-C44B-B31F-078E0841F170}" type="datetimeFigureOut">
              <a:rPr kumimoji="1" lang="zh-TW" altLang="en-US" smtClean="0"/>
              <a:t>2015/12/21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29C6-C8AD-724F-B4E5-7ED3E85D22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6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gif"/><Relationship Id="rId13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" y="2137596"/>
            <a:ext cx="3124304" cy="23432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0" y="279400"/>
            <a:ext cx="3248204" cy="20193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70" y="4229134"/>
            <a:ext cx="3416300" cy="2237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" y="4852203"/>
            <a:ext cx="2942317" cy="19422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"/>
          <a:stretch/>
        </p:blipFill>
        <p:spPr>
          <a:xfrm>
            <a:off x="6169439" y="4290629"/>
            <a:ext cx="2940767" cy="21147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8"/>
          <a:stretch/>
        </p:blipFill>
        <p:spPr>
          <a:xfrm>
            <a:off x="3171607" y="2733462"/>
            <a:ext cx="2875625" cy="18819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"/>
          <a:stretch/>
        </p:blipFill>
        <p:spPr>
          <a:xfrm>
            <a:off x="9753269" y="138365"/>
            <a:ext cx="2033028" cy="24456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10" y="1379649"/>
            <a:ext cx="3080926" cy="19201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07" y="4772246"/>
            <a:ext cx="1980426" cy="152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8"/>
          <a:stretch/>
        </p:blipFill>
        <p:spPr>
          <a:xfrm>
            <a:off x="8104560" y="279400"/>
            <a:ext cx="1298740" cy="187926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51" y="315146"/>
            <a:ext cx="2454478" cy="182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36" y="2499463"/>
            <a:ext cx="2087104" cy="13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yoyochubg@gmail.com</dc:creator>
  <cp:lastModifiedBy>yoyochubg@gmail.com</cp:lastModifiedBy>
  <cp:revision>13</cp:revision>
  <dcterms:created xsi:type="dcterms:W3CDTF">2015-12-21T02:37:09Z</dcterms:created>
  <dcterms:modified xsi:type="dcterms:W3CDTF">2015-12-21T03:07:22Z</dcterms:modified>
</cp:coreProperties>
</file>