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D2EF-5CF9-254D-AE07-8FCA492E91F3}" type="datetimeFigureOut">
              <a:rPr kumimoji="1" lang="zh-TW" altLang="en-US" smtClean="0"/>
              <a:t>2016/1/3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DECE-53F2-FE4F-BD66-65E7F605E6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660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D2EF-5CF9-254D-AE07-8FCA492E91F3}" type="datetimeFigureOut">
              <a:rPr kumimoji="1" lang="zh-TW" altLang="en-US" smtClean="0"/>
              <a:t>2016/1/3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DECE-53F2-FE4F-BD66-65E7F605E6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741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D2EF-5CF9-254D-AE07-8FCA492E91F3}" type="datetimeFigureOut">
              <a:rPr kumimoji="1" lang="zh-TW" altLang="en-US" smtClean="0"/>
              <a:t>2016/1/3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DECE-53F2-FE4F-BD66-65E7F605E6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48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D2EF-5CF9-254D-AE07-8FCA492E91F3}" type="datetimeFigureOut">
              <a:rPr kumimoji="1" lang="zh-TW" altLang="en-US" smtClean="0"/>
              <a:t>2016/1/3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DECE-53F2-FE4F-BD66-65E7F605E6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486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D2EF-5CF9-254D-AE07-8FCA492E91F3}" type="datetimeFigureOut">
              <a:rPr kumimoji="1" lang="zh-TW" altLang="en-US" smtClean="0"/>
              <a:t>2016/1/3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DECE-53F2-FE4F-BD66-65E7F605E6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36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D2EF-5CF9-254D-AE07-8FCA492E91F3}" type="datetimeFigureOut">
              <a:rPr kumimoji="1" lang="zh-TW" altLang="en-US" smtClean="0"/>
              <a:t>2016/1/3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DECE-53F2-FE4F-BD66-65E7F605E6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40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D2EF-5CF9-254D-AE07-8FCA492E91F3}" type="datetimeFigureOut">
              <a:rPr kumimoji="1" lang="zh-TW" altLang="en-US" smtClean="0"/>
              <a:t>2016/1/3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DECE-53F2-FE4F-BD66-65E7F605E6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224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D2EF-5CF9-254D-AE07-8FCA492E91F3}" type="datetimeFigureOut">
              <a:rPr kumimoji="1" lang="zh-TW" altLang="en-US" smtClean="0"/>
              <a:t>2016/1/3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DECE-53F2-FE4F-BD66-65E7F605E6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72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D2EF-5CF9-254D-AE07-8FCA492E91F3}" type="datetimeFigureOut">
              <a:rPr kumimoji="1" lang="zh-TW" altLang="en-US" smtClean="0"/>
              <a:t>2016/1/3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DECE-53F2-FE4F-BD66-65E7F605E6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90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D2EF-5CF9-254D-AE07-8FCA492E91F3}" type="datetimeFigureOut">
              <a:rPr kumimoji="1" lang="zh-TW" altLang="en-US" smtClean="0"/>
              <a:t>2016/1/3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DECE-53F2-FE4F-BD66-65E7F605E6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602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D2EF-5CF9-254D-AE07-8FCA492E91F3}" type="datetimeFigureOut">
              <a:rPr kumimoji="1" lang="zh-TW" altLang="en-US" smtClean="0"/>
              <a:t>2016/1/3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DECE-53F2-FE4F-BD66-65E7F605E6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576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6D2EF-5CF9-254D-AE07-8FCA492E91F3}" type="datetimeFigureOut">
              <a:rPr kumimoji="1" lang="zh-TW" altLang="en-US" smtClean="0"/>
              <a:t>2016/1/3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4DECE-53F2-FE4F-BD66-65E7F605E6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691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jpg"/><Relationship Id="rId12" Type="http://schemas.openxmlformats.org/officeDocument/2006/relationships/image" Target="../media/image23.jpg"/><Relationship Id="rId13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jpg"/><Relationship Id="rId8" Type="http://schemas.openxmlformats.org/officeDocument/2006/relationships/image" Target="../media/image19.jpg"/><Relationship Id="rId9" Type="http://schemas.openxmlformats.org/officeDocument/2006/relationships/image" Target="../media/image20.jpg"/><Relationship Id="rId10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29" y="5052540"/>
            <a:ext cx="1790700" cy="1790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182" y="2238894"/>
            <a:ext cx="3122195" cy="137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812">
            <a:off x="186713" y="372233"/>
            <a:ext cx="2862335" cy="28623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95" y="2605852"/>
            <a:ext cx="1892300" cy="26443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29" y="171836"/>
            <a:ext cx="2501900" cy="2501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4975799"/>
            <a:ext cx="1809750" cy="18097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40" y="330200"/>
            <a:ext cx="3048000" cy="185013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204" y="3075437"/>
            <a:ext cx="2447036" cy="244703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696149"/>
            <a:ext cx="3289300" cy="24638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40" y="5159949"/>
            <a:ext cx="2286000" cy="156591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66" y="3572449"/>
            <a:ext cx="2565400" cy="3175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249" y="554106"/>
            <a:ext cx="254000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39" y="52773"/>
            <a:ext cx="2772145" cy="183654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8" y="298450"/>
            <a:ext cx="2286412" cy="1549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68" y="4733904"/>
            <a:ext cx="3378200" cy="19002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0" y="4868927"/>
            <a:ext cx="2806494" cy="17652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>
          <a:xfrm>
            <a:off x="2994192" y="1749654"/>
            <a:ext cx="3340100" cy="2260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68" y="1921104"/>
            <a:ext cx="2900384" cy="220261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6368803" y="990600"/>
            <a:ext cx="2283725" cy="1714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47">
            <a:off x="3363609" y="3932322"/>
            <a:ext cx="2601266" cy="17103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2" y="1978635"/>
            <a:ext cx="2275790" cy="18796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8" y="4558382"/>
            <a:ext cx="2012031" cy="207576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"/>
          <a:stretch/>
        </p:blipFill>
        <p:spPr>
          <a:xfrm>
            <a:off x="3939132" y="206772"/>
            <a:ext cx="2073209" cy="202741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34" y="2619466"/>
            <a:ext cx="2596034" cy="205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1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Macintosh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yoyochubg@gmail.com</dc:creator>
  <cp:lastModifiedBy>yoyochubg@gmail.com</cp:lastModifiedBy>
  <cp:revision>21</cp:revision>
  <dcterms:created xsi:type="dcterms:W3CDTF">2016-01-03T07:11:29Z</dcterms:created>
  <dcterms:modified xsi:type="dcterms:W3CDTF">2016-01-03T08:26:26Z</dcterms:modified>
</cp:coreProperties>
</file>