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07E3-F0A1-42EC-9440-93EE13FDEB0D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9B0A-9673-44B5-A3C8-95B704C5D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請仔細閱讀接下來的故事，您會有兩分鐘的時間來看這個故事，在這兩分鐘的時間中，請盡可能地將故事完整地記住，等一下我們會測試您對這故事的記憶。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您可以試著將故事內容依照下面的提示來作整理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例如人物有誰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在做什麼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在哪裡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什麼時候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為什麼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將訊息切割並重新組合成幾個小段落來記，對於大部分人來說是有住於記憶的。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她住在哪個市場附近的旅館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東門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南門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永樂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龍泉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她們最後決定去哪裡看電影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華納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中山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南門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arenR"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我們現在再來看一次故事，看看您之前對故事的回憶，是否與實際呈現的故事相同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9024" y="188640"/>
            <a:ext cx="8784976" cy="57935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住在台中的王太太上星期五來台北，與三位高中好友相聚。她住在南門市場附近的旅館裡，早上出門時發現身上的錢不太夠，就先去附近的郵局領了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6000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元。由於時間還早，天氣也相當的晴朗，她就自己先在附近逛逛。走到了捷運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號出口的時候碰見了其中一位好友，二人就決定先去中正紀念堂看衛兵交接。二人氣喘喘的走到交接大廳時，時間是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10:23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，還不到交接的時間。由於之前大家約好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10:40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在音樂廳門口碰面，就離開往那方向集合。四人在紀念堂逛了一陣子，打算搭捷運去淡水老街。誰知這時天空飄起毛毛細雨，於是大家決定改變行程去國賓戲院看電影再去逛西門紅樓。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好，現在請您再一次將看到的故事，盡可能完整地寫出來。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9024" y="188640"/>
            <a:ext cx="8784976" cy="57935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住在台中的王太太上星期五來台北，與三位高中好友相聚。她住在南門市場附近的旅館裡，早上出門時發現身上的錢不太夠，就先去附近的郵局領了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6000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元。由於時間還早，天氣也相當的晴朗，她就自己先在附近逛逛。走到了捷運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號出口的時候碰見了其中一位好友，二人就決定先去中正紀念堂看衛兵交接。二人氣喘喘的走到交接大廳時，時間是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10:23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，還不到交接的時間。由於之前大家約好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10:40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在音樂廳門口碰面，就離開往那方向集合。四人在紀念堂逛了一陣子，打算搭捷運去淡水老街。誰知這時天空飄起毛毛細雨，於是大家決定改變行程去國賓戲院看電影再去逛西門紅樓。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現在請試著將剛剛的故事，盡可能完整地寫在所提供的紙張上。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現在，我們來測試看看您記得多少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請就下列題目來作回答。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來台北聚會的太太姓什麼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arenBoth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黃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arenBoth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王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arenBoth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吳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arenBoth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陳</a:t>
            </a:r>
            <a:br>
              <a:rPr lang="zh-TW" altLang="en-US" sz="4000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她從哪裡來台北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台南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台東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花蓮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台中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她哪天來台北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上星期五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上星期三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星期六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星期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她來跟誰相聚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1)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小學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國中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大學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高中同學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跟幾位好友相聚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四位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位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三位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AutoNum type="arabicParenBoth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五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551</Words>
  <Application>Microsoft Office PowerPoint</Application>
  <PresentationFormat>如螢幕大小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新細明體</vt:lpstr>
      <vt:lpstr>標楷體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ychang</dc:creator>
  <cp:lastModifiedBy>CheYu Chou</cp:lastModifiedBy>
  <cp:revision>11</cp:revision>
  <dcterms:created xsi:type="dcterms:W3CDTF">2015-10-21T13:53:37Z</dcterms:created>
  <dcterms:modified xsi:type="dcterms:W3CDTF">2015-10-27T09:05:39Z</dcterms:modified>
</cp:coreProperties>
</file>