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07" r:id="rId4"/>
    <p:sldId id="315" r:id="rId5"/>
    <p:sldId id="308" r:id="rId6"/>
    <p:sldId id="325" r:id="rId7"/>
    <p:sldId id="326" r:id="rId8"/>
    <p:sldId id="327" r:id="rId9"/>
    <p:sldId id="312" r:id="rId10"/>
    <p:sldId id="311" r:id="rId11"/>
    <p:sldId id="309" r:id="rId12"/>
    <p:sldId id="314" r:id="rId13"/>
    <p:sldId id="328" r:id="rId14"/>
    <p:sldId id="329" r:id="rId15"/>
    <p:sldId id="306" r:id="rId16"/>
    <p:sldId id="313" r:id="rId17"/>
    <p:sldId id="305" r:id="rId18"/>
    <p:sldId id="316" r:id="rId19"/>
    <p:sldId id="310" r:id="rId20"/>
    <p:sldId id="330" r:id="rId21"/>
    <p:sldId id="317" r:id="rId22"/>
    <p:sldId id="332" r:id="rId23"/>
    <p:sldId id="333" r:id="rId24"/>
    <p:sldId id="318" r:id="rId25"/>
    <p:sldId id="31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數字記憶回溯訓練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1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上、上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前、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前、前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數字相同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按鍵盤右鍵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1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147</Words>
  <Application>Microsoft Office PowerPoint</Application>
  <PresentationFormat>寬螢幕</PresentationFormat>
  <Paragraphs>42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acer</cp:lastModifiedBy>
  <cp:revision>29</cp:revision>
  <dcterms:created xsi:type="dcterms:W3CDTF">2015-10-22T10:05:34Z</dcterms:created>
  <dcterms:modified xsi:type="dcterms:W3CDTF">2016-05-23T07:56:55Z</dcterms:modified>
</cp:coreProperties>
</file>