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8F7F-DCD7-C44B-B31F-078E0841F170}" type="datetimeFigureOut">
              <a:rPr kumimoji="1" lang="zh-TW" altLang="en-US" smtClean="0"/>
              <a:t>2015/12/26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29C6-C8AD-724F-B4E5-7ED3E85D22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535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8F7F-DCD7-C44B-B31F-078E0841F170}" type="datetimeFigureOut">
              <a:rPr kumimoji="1" lang="zh-TW" altLang="en-US" smtClean="0"/>
              <a:t>2015/12/26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29C6-C8AD-724F-B4E5-7ED3E85D22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268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8F7F-DCD7-C44B-B31F-078E0841F170}" type="datetimeFigureOut">
              <a:rPr kumimoji="1" lang="zh-TW" altLang="en-US" smtClean="0"/>
              <a:t>2015/12/26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29C6-C8AD-724F-B4E5-7ED3E85D22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758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8F7F-DCD7-C44B-B31F-078E0841F170}" type="datetimeFigureOut">
              <a:rPr kumimoji="1" lang="zh-TW" altLang="en-US" smtClean="0"/>
              <a:t>2015/12/26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29C6-C8AD-724F-B4E5-7ED3E85D22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927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8F7F-DCD7-C44B-B31F-078E0841F170}" type="datetimeFigureOut">
              <a:rPr kumimoji="1" lang="zh-TW" altLang="en-US" smtClean="0"/>
              <a:t>2015/12/26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29C6-C8AD-724F-B4E5-7ED3E85D22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78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8F7F-DCD7-C44B-B31F-078E0841F170}" type="datetimeFigureOut">
              <a:rPr kumimoji="1" lang="zh-TW" altLang="en-US" smtClean="0"/>
              <a:t>2015/12/26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29C6-C8AD-724F-B4E5-7ED3E85D22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666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8F7F-DCD7-C44B-B31F-078E0841F170}" type="datetimeFigureOut">
              <a:rPr kumimoji="1" lang="zh-TW" altLang="en-US" smtClean="0"/>
              <a:t>2015/12/26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29C6-C8AD-724F-B4E5-7ED3E85D22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484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8F7F-DCD7-C44B-B31F-078E0841F170}" type="datetimeFigureOut">
              <a:rPr kumimoji="1" lang="zh-TW" altLang="en-US" smtClean="0"/>
              <a:t>2015/12/26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29C6-C8AD-724F-B4E5-7ED3E85D22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302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8F7F-DCD7-C44B-B31F-078E0841F170}" type="datetimeFigureOut">
              <a:rPr kumimoji="1" lang="zh-TW" altLang="en-US" smtClean="0"/>
              <a:t>2015/12/26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29C6-C8AD-724F-B4E5-7ED3E85D22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514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8F7F-DCD7-C44B-B31F-078E0841F170}" type="datetimeFigureOut">
              <a:rPr kumimoji="1" lang="zh-TW" altLang="en-US" smtClean="0"/>
              <a:t>2015/12/26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29C6-C8AD-724F-B4E5-7ED3E85D22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186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8F7F-DCD7-C44B-B31F-078E0841F170}" type="datetimeFigureOut">
              <a:rPr kumimoji="1" lang="zh-TW" altLang="en-US" smtClean="0"/>
              <a:t>2015/12/26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29C6-C8AD-724F-B4E5-7ED3E85D22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269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D8F7F-DCD7-C44B-B31F-078E0841F170}" type="datetimeFigureOut">
              <a:rPr kumimoji="1" lang="zh-TW" altLang="en-US" smtClean="0"/>
              <a:t>2015/12/26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29C6-C8AD-724F-B4E5-7ED3E85D22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269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g"/><Relationship Id="rId12" Type="http://schemas.openxmlformats.org/officeDocument/2006/relationships/image" Target="../media/image11.gif"/><Relationship Id="rId13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jpg"/><Relationship Id="rId12" Type="http://schemas.openxmlformats.org/officeDocument/2006/relationships/image" Target="../media/image23.jpg"/><Relationship Id="rId13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5" Type="http://schemas.openxmlformats.org/officeDocument/2006/relationships/image" Target="../media/image16.jpg"/><Relationship Id="rId6" Type="http://schemas.openxmlformats.org/officeDocument/2006/relationships/image" Target="../media/image17.jpg"/><Relationship Id="rId7" Type="http://schemas.openxmlformats.org/officeDocument/2006/relationships/image" Target="../media/image18.jpg"/><Relationship Id="rId8" Type="http://schemas.openxmlformats.org/officeDocument/2006/relationships/image" Target="../media/image19.jpg"/><Relationship Id="rId9" Type="http://schemas.openxmlformats.org/officeDocument/2006/relationships/image" Target="../media/image20.jpg"/><Relationship Id="rId10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48000" y="199783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zh-TW" dirty="0"/>
              <a:t>電腦會</a:t>
            </a:r>
            <a:r>
              <a:rPr lang="zh-TW" altLang="zh-TW" dirty="0" smtClean="0"/>
              <a:t>呈現</a:t>
            </a:r>
            <a:r>
              <a:rPr lang="zh-TW" altLang="en-US" dirty="0" smtClean="0"/>
              <a:t>十二個圖片，</a:t>
            </a:r>
            <a:r>
              <a:rPr lang="zh-TW" altLang="zh-TW" dirty="0" smtClean="0"/>
              <a:t>請</a:t>
            </a:r>
            <a:r>
              <a:rPr lang="zh-TW" altLang="zh-TW" dirty="0"/>
              <a:t>仔細看</a:t>
            </a:r>
            <a:r>
              <a:rPr lang="zh-TW" altLang="en-US" dirty="0"/>
              <a:t>，並記起來。</a:t>
            </a:r>
          </a:p>
          <a:p>
            <a:pPr algn="ctr">
              <a:spcBef>
                <a:spcPct val="0"/>
              </a:spcBef>
            </a:pPr>
            <a:r>
              <a:rPr lang="zh-TW" altLang="en-US" dirty="0" smtClean="0"/>
              <a:t>兩分鐘呈現完畢後，我們會測試您對圖片的記憶。</a:t>
            </a:r>
            <a:endParaRPr lang="en-US" altLang="zh-TW" dirty="0" smtClean="0"/>
          </a:p>
          <a:p>
            <a:pPr algn="ctr">
              <a:spcBef>
                <a:spcPct val="0"/>
              </a:spcBef>
            </a:pPr>
            <a:r>
              <a:rPr lang="zh-TW" altLang="en-US" dirty="0" smtClean="0"/>
              <a:t>有沒有問題，把您記得的圖片寫下來</a:t>
            </a:r>
            <a:r>
              <a:rPr lang="en-US" altLang="zh-TW" dirty="0" smtClean="0"/>
              <a:t>?</a:t>
            </a:r>
          </a:p>
          <a:p>
            <a:pPr algn="ctr">
              <a:spcBef>
                <a:spcPct val="0"/>
              </a:spcBef>
            </a:pPr>
            <a:r>
              <a:rPr lang="zh-TW" altLang="en-US" dirty="0" smtClean="0">
                <a:latin typeface="華康楷書體W5(P)" charset="0"/>
                <a:ea typeface="華康楷書體W5(P)" charset="0"/>
              </a:rPr>
              <a:t>在記憶圖片的過程中，您可以嘗試</a:t>
            </a:r>
            <a:r>
              <a:rPr lang="zh-TW" altLang="zh-TW" dirty="0" smtClean="0">
                <a:latin typeface="華康楷書體W5(P)" charset="0"/>
                <a:ea typeface="華康楷書體W5(P)" charset="0"/>
              </a:rPr>
              <a:t>主動將所呈現的材料重新安排成幾</a:t>
            </a:r>
            <a:r>
              <a:rPr lang="zh-TW" altLang="zh-TW" smtClean="0">
                <a:latin typeface="華康楷書體W5(P)" charset="0"/>
                <a:ea typeface="華康楷書體W5(P)" charset="0"/>
              </a:rPr>
              <a:t>個類別</a:t>
            </a:r>
            <a:r>
              <a:rPr lang="zh-TW" altLang="en-US" smtClean="0">
                <a:latin typeface="華康楷書體W5(P)" charset="0"/>
                <a:ea typeface="華康楷書體W5(P)" charset="0"/>
              </a:rPr>
              <a:t>，</a:t>
            </a:r>
            <a:r>
              <a:rPr lang="zh-TW" altLang="en-US" dirty="0" smtClean="0">
                <a:latin typeface="華康楷書體W5(P)" charset="0"/>
                <a:ea typeface="華康楷書體W5(P)" charset="0"/>
              </a:rPr>
              <a:t>或是</a:t>
            </a:r>
            <a:r>
              <a:rPr lang="zh-TW" altLang="en-US" smtClean="0">
                <a:latin typeface="華康楷書體W5(P)" charset="0"/>
                <a:ea typeface="華康楷書體W5(P)" charset="0"/>
              </a:rPr>
              <a:t>使用掛鉤法，來幫助記憶</a:t>
            </a:r>
            <a:r>
              <a:rPr lang="en-US" altLang="zh-TW" dirty="0" smtClean="0">
                <a:latin typeface="華康楷書體W5(P)" charset="0"/>
                <a:ea typeface="華康楷書體W5(P)" charset="0"/>
              </a:rPr>
              <a:t/>
            </a:r>
            <a:br>
              <a:rPr lang="en-US" altLang="zh-TW" dirty="0" smtClean="0">
                <a:latin typeface="華康楷書體W5(P)" charset="0"/>
                <a:ea typeface="華康楷書體W5(P)" charset="0"/>
              </a:rPr>
            </a:br>
            <a:endParaRPr lang="zh-TW" altLang="en-US" dirty="0" smtClean="0"/>
          </a:p>
          <a:p>
            <a:pPr algn="ctr">
              <a:spcBef>
                <a:spcPct val="0"/>
              </a:spcBef>
            </a:pPr>
            <a:endParaRPr lang="zh-TW" altLang="en-US" dirty="0" smtClean="0"/>
          </a:p>
          <a:p>
            <a:pPr algn="ctr">
              <a:spcBef>
                <a:spcPct val="0"/>
              </a:spcBef>
            </a:pPr>
            <a:r>
              <a:rPr lang="zh-TW" altLang="en-US" dirty="0" smtClean="0"/>
              <a:t>按下空白鍵繼續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37839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" y="2137596"/>
            <a:ext cx="3124304" cy="234322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0" y="279400"/>
            <a:ext cx="3248204" cy="20193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70" y="4229134"/>
            <a:ext cx="3416300" cy="22377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2" y="4852203"/>
            <a:ext cx="2942317" cy="194226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4"/>
          <a:stretch/>
        </p:blipFill>
        <p:spPr>
          <a:xfrm>
            <a:off x="6169439" y="4290629"/>
            <a:ext cx="2940767" cy="211477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8"/>
          <a:stretch/>
        </p:blipFill>
        <p:spPr>
          <a:xfrm>
            <a:off x="3171607" y="2733462"/>
            <a:ext cx="2875625" cy="188191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3"/>
          <a:stretch/>
        </p:blipFill>
        <p:spPr>
          <a:xfrm>
            <a:off x="9753269" y="138365"/>
            <a:ext cx="2033028" cy="244567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810" y="1379649"/>
            <a:ext cx="3080926" cy="192015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607" y="4772246"/>
            <a:ext cx="1980426" cy="152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8"/>
          <a:stretch/>
        </p:blipFill>
        <p:spPr>
          <a:xfrm>
            <a:off x="8104560" y="279400"/>
            <a:ext cx="1298740" cy="1879266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151" y="315146"/>
            <a:ext cx="2454478" cy="18224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836" y="2499463"/>
            <a:ext cx="2087104" cy="13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70" y="2072697"/>
            <a:ext cx="3279978" cy="327997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305" y="5096857"/>
            <a:ext cx="2236611" cy="149107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9" y="511622"/>
            <a:ext cx="3474202" cy="17743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3" y="4742971"/>
            <a:ext cx="1903246" cy="19032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511" y="4742971"/>
            <a:ext cx="2273300" cy="181940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72" y="111130"/>
            <a:ext cx="1713787" cy="257127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822" y="3134160"/>
            <a:ext cx="2871974" cy="191464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383" y="481581"/>
            <a:ext cx="2857500" cy="28575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0" y="2831103"/>
            <a:ext cx="1926063" cy="19260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271" y="4757166"/>
            <a:ext cx="3103396" cy="204524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/>
          <a:stretch/>
        </p:blipFill>
        <p:spPr>
          <a:xfrm>
            <a:off x="9600217" y="511622"/>
            <a:ext cx="2467260" cy="167277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869" y="2654581"/>
            <a:ext cx="2344120" cy="20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1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68</Words>
  <Application>Microsoft Macintosh PowerPoint</Application>
  <PresentationFormat>寬螢幕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華康楷書體W5(P)</vt:lpstr>
      <vt:lpstr>新細明體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yoyochubg@gmail.com</dc:creator>
  <cp:lastModifiedBy>yoyochubg@gmail.com</cp:lastModifiedBy>
  <cp:revision>24</cp:revision>
  <dcterms:created xsi:type="dcterms:W3CDTF">2015-12-21T02:37:09Z</dcterms:created>
  <dcterms:modified xsi:type="dcterms:W3CDTF">2015-12-26T07:31:41Z</dcterms:modified>
</cp:coreProperties>
</file>