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E6C7C-76D3-45DA-9786-5EF6D494E28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6279C-43AC-4F79-9AEE-7F3D8DD93DEE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Alcance</a:t>
          </a:r>
          <a:endParaRPr lang="en-US" dirty="0"/>
        </a:p>
      </dgm:t>
    </dgm:pt>
    <dgm:pt modelId="{10ACFB30-3AEF-4D5C-901A-F465694BAACC}" type="parTrans" cxnId="{1CFC6090-5BBE-4323-B24F-3CB35B9C32F6}">
      <dgm:prSet/>
      <dgm:spPr/>
      <dgm:t>
        <a:bodyPr/>
        <a:lstStyle/>
        <a:p>
          <a:endParaRPr lang="en-US"/>
        </a:p>
      </dgm:t>
    </dgm:pt>
    <dgm:pt modelId="{BF6324D3-1C63-4F24-A153-3A02FBDB49CA}" type="sibTrans" cxnId="{1CFC6090-5BBE-4323-B24F-3CB35B9C32F6}">
      <dgm:prSet/>
      <dgm:spPr/>
      <dgm:t>
        <a:bodyPr/>
        <a:lstStyle/>
        <a:p>
          <a:endParaRPr lang="en-US"/>
        </a:p>
      </dgm:t>
    </dgm:pt>
    <dgm:pt modelId="{63A988A9-2E70-42A4-B7F8-0C5D66A299EB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Objetivos</a:t>
          </a:r>
          <a:endParaRPr lang="en-US" dirty="0"/>
        </a:p>
      </dgm:t>
    </dgm:pt>
    <dgm:pt modelId="{AC199E01-3625-45DD-B96C-3AF6CD120A42}" type="parTrans" cxnId="{A5D539FE-1D40-4DE3-94BF-39883298598B}">
      <dgm:prSet/>
      <dgm:spPr/>
      <dgm:t>
        <a:bodyPr/>
        <a:lstStyle/>
        <a:p>
          <a:endParaRPr lang="en-US"/>
        </a:p>
      </dgm:t>
    </dgm:pt>
    <dgm:pt modelId="{DDEC5B45-DCE8-4B20-A6DC-141E26CD2050}" type="sibTrans" cxnId="{A5D539FE-1D40-4DE3-94BF-39883298598B}">
      <dgm:prSet/>
      <dgm:spPr/>
      <dgm:t>
        <a:bodyPr/>
        <a:lstStyle/>
        <a:p>
          <a:endParaRPr lang="en-US"/>
        </a:p>
      </dgm:t>
    </dgm:pt>
    <dgm:pt modelId="{DEB15357-D4CC-45B6-9F71-A1DA4A3791A6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Diseño de Alto Nivel</a:t>
          </a:r>
          <a:endParaRPr lang="en-US" dirty="0"/>
        </a:p>
      </dgm:t>
    </dgm:pt>
    <dgm:pt modelId="{68A8818F-2170-4570-9775-B6D4787157D6}" type="parTrans" cxnId="{2118AC4C-AD80-451D-8F27-27DDB3ADE30C}">
      <dgm:prSet/>
      <dgm:spPr/>
      <dgm:t>
        <a:bodyPr/>
        <a:lstStyle/>
        <a:p>
          <a:endParaRPr lang="en-US"/>
        </a:p>
      </dgm:t>
    </dgm:pt>
    <dgm:pt modelId="{1DF6C611-84EE-4A04-801D-E497E3690E6A}" type="sibTrans" cxnId="{2118AC4C-AD80-451D-8F27-27DDB3ADE30C}">
      <dgm:prSet/>
      <dgm:spPr/>
      <dgm:t>
        <a:bodyPr/>
        <a:lstStyle/>
        <a:p>
          <a:endParaRPr lang="en-US"/>
        </a:p>
      </dgm:t>
    </dgm:pt>
    <dgm:pt modelId="{224BB221-E1D0-4B24-8347-88F8F6B9EF5E}">
      <dgm:prSet/>
      <dgm:spPr>
        <a:solidFill>
          <a:srgbClr val="001642"/>
        </a:solidFill>
      </dgm:spPr>
      <dgm:t>
        <a:bodyPr/>
        <a:lstStyle/>
        <a:p>
          <a:r>
            <a:rPr lang="es-EC"/>
            <a:t>Estrategia de Implementación</a:t>
          </a:r>
          <a:endParaRPr lang="en-US" dirty="0"/>
        </a:p>
      </dgm:t>
    </dgm:pt>
    <dgm:pt modelId="{542923CE-6828-482C-BAB4-916F1F30ED2B}" type="parTrans" cxnId="{E1118EEA-135A-4185-AE1A-B9E76513A3DB}">
      <dgm:prSet/>
      <dgm:spPr/>
      <dgm:t>
        <a:bodyPr/>
        <a:lstStyle/>
        <a:p>
          <a:endParaRPr lang="en-US"/>
        </a:p>
      </dgm:t>
    </dgm:pt>
    <dgm:pt modelId="{B8F08476-85EF-4631-993A-DE24623FDBBC}" type="sibTrans" cxnId="{E1118EEA-135A-4185-AE1A-B9E76513A3DB}">
      <dgm:prSet/>
      <dgm:spPr/>
      <dgm:t>
        <a:bodyPr/>
        <a:lstStyle/>
        <a:p>
          <a:endParaRPr lang="en-US"/>
        </a:p>
      </dgm:t>
    </dgm:pt>
    <dgm:pt modelId="{13A624E4-029F-41EF-9D9F-BC346A7569FF}" type="pres">
      <dgm:prSet presAssocID="{E49E6C7C-76D3-45DA-9786-5EF6D494E288}" presName="linearFlow" presStyleCnt="0">
        <dgm:presLayoutVars>
          <dgm:dir/>
          <dgm:resizeHandles val="exact"/>
        </dgm:presLayoutVars>
      </dgm:prSet>
      <dgm:spPr/>
    </dgm:pt>
    <dgm:pt modelId="{498E64A3-1FC9-4026-BB57-AFDD67F9F872}" type="pres">
      <dgm:prSet presAssocID="{F436279C-43AC-4F79-9AEE-7F3D8DD93DEE}" presName="composite" presStyleCnt="0"/>
      <dgm:spPr/>
    </dgm:pt>
    <dgm:pt modelId="{526A96E4-3B03-4EA8-9CC8-C136615C8BEA}" type="pres">
      <dgm:prSet presAssocID="{F436279C-43AC-4F79-9AEE-7F3D8DD93DEE}" presName="imgShp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C6CC1F14-8BF0-498B-81AC-ECB1635D5EEF}" type="pres">
      <dgm:prSet presAssocID="{F436279C-43AC-4F79-9AEE-7F3D8DD93DEE}" presName="txShp" presStyleLbl="node1" presStyleIdx="0" presStyleCnt="4">
        <dgm:presLayoutVars>
          <dgm:bulletEnabled val="1"/>
        </dgm:presLayoutVars>
      </dgm:prSet>
      <dgm:spPr/>
    </dgm:pt>
    <dgm:pt modelId="{4FC4A250-5851-40E0-A2D5-D844556A7952}" type="pres">
      <dgm:prSet presAssocID="{BF6324D3-1C63-4F24-A153-3A02FBDB49CA}" presName="spacing" presStyleCnt="0"/>
      <dgm:spPr/>
    </dgm:pt>
    <dgm:pt modelId="{47E2BBAB-23D8-4CE1-AD31-248A1404AB39}" type="pres">
      <dgm:prSet presAssocID="{63A988A9-2E70-42A4-B7F8-0C5D66A299EB}" presName="composite" presStyleCnt="0"/>
      <dgm:spPr/>
    </dgm:pt>
    <dgm:pt modelId="{79C48B0F-365E-42BD-8D56-197839DE9C96}" type="pres">
      <dgm:prSet presAssocID="{63A988A9-2E70-42A4-B7F8-0C5D66A299EB}" presName="imgShp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186B02B4-A8DE-4A81-BB91-7CDF1BEF4AAB}" type="pres">
      <dgm:prSet presAssocID="{63A988A9-2E70-42A4-B7F8-0C5D66A299EB}" presName="txShp" presStyleLbl="node1" presStyleIdx="1" presStyleCnt="4">
        <dgm:presLayoutVars>
          <dgm:bulletEnabled val="1"/>
        </dgm:presLayoutVars>
      </dgm:prSet>
      <dgm:spPr/>
    </dgm:pt>
    <dgm:pt modelId="{D23AAAA8-3507-4C10-A5CB-5A55E4EC67A0}" type="pres">
      <dgm:prSet presAssocID="{DDEC5B45-DCE8-4B20-A6DC-141E26CD2050}" presName="spacing" presStyleCnt="0"/>
      <dgm:spPr/>
    </dgm:pt>
    <dgm:pt modelId="{8101191C-6CD9-4952-8724-5F862057BDF8}" type="pres">
      <dgm:prSet presAssocID="{DEB15357-D4CC-45B6-9F71-A1DA4A3791A6}" presName="composite" presStyleCnt="0"/>
      <dgm:spPr/>
    </dgm:pt>
    <dgm:pt modelId="{139463E9-33B7-48EC-A823-022BD551BE16}" type="pres">
      <dgm:prSet presAssocID="{DEB15357-D4CC-45B6-9F71-A1DA4A3791A6}" presName="imgShp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72B6DBAA-1EBC-456A-93E1-0CD989CD03B8}" type="pres">
      <dgm:prSet presAssocID="{DEB15357-D4CC-45B6-9F71-A1DA4A3791A6}" presName="txShp" presStyleLbl="node1" presStyleIdx="2" presStyleCnt="4">
        <dgm:presLayoutVars>
          <dgm:bulletEnabled val="1"/>
        </dgm:presLayoutVars>
      </dgm:prSet>
      <dgm:spPr/>
    </dgm:pt>
    <dgm:pt modelId="{3F7F241C-362B-438F-A201-31260E7AE6DE}" type="pres">
      <dgm:prSet presAssocID="{1DF6C611-84EE-4A04-801D-E497E3690E6A}" presName="spacing" presStyleCnt="0"/>
      <dgm:spPr/>
    </dgm:pt>
    <dgm:pt modelId="{4F4D689A-A132-43B4-91DC-F34394F10F56}" type="pres">
      <dgm:prSet presAssocID="{224BB221-E1D0-4B24-8347-88F8F6B9EF5E}" presName="composite" presStyleCnt="0"/>
      <dgm:spPr/>
    </dgm:pt>
    <dgm:pt modelId="{58E52022-C263-4B45-94DE-77503ADE1AE7}" type="pres">
      <dgm:prSet presAssocID="{224BB221-E1D0-4B24-8347-88F8F6B9EF5E}" presName="imgShp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4A876920-2B87-42E4-B2D5-51AF1C408DEF}" type="pres">
      <dgm:prSet presAssocID="{224BB221-E1D0-4B24-8347-88F8F6B9EF5E}" presName="txShp" presStyleLbl="node1" presStyleIdx="3" presStyleCnt="4">
        <dgm:presLayoutVars>
          <dgm:bulletEnabled val="1"/>
        </dgm:presLayoutVars>
      </dgm:prSet>
      <dgm:spPr/>
    </dgm:pt>
  </dgm:ptLst>
  <dgm:cxnLst>
    <dgm:cxn modelId="{2238813A-4FDB-4DC6-9355-FF6F03B324DF}" type="presOf" srcId="{63A988A9-2E70-42A4-B7F8-0C5D66A299EB}" destId="{186B02B4-A8DE-4A81-BB91-7CDF1BEF4AAB}" srcOrd="0" destOrd="0" presId="urn:microsoft.com/office/officeart/2005/8/layout/vList3"/>
    <dgm:cxn modelId="{85641C49-AB55-4E4F-AC6B-6DED2F0BF399}" type="presOf" srcId="{E49E6C7C-76D3-45DA-9786-5EF6D494E288}" destId="{13A624E4-029F-41EF-9D9F-BC346A7569FF}" srcOrd="0" destOrd="0" presId="urn:microsoft.com/office/officeart/2005/8/layout/vList3"/>
    <dgm:cxn modelId="{2118AC4C-AD80-451D-8F27-27DDB3ADE30C}" srcId="{E49E6C7C-76D3-45DA-9786-5EF6D494E288}" destId="{DEB15357-D4CC-45B6-9F71-A1DA4A3791A6}" srcOrd="2" destOrd="0" parTransId="{68A8818F-2170-4570-9775-B6D4787157D6}" sibTransId="{1DF6C611-84EE-4A04-801D-E497E3690E6A}"/>
    <dgm:cxn modelId="{1CFC6090-5BBE-4323-B24F-3CB35B9C32F6}" srcId="{E49E6C7C-76D3-45DA-9786-5EF6D494E288}" destId="{F436279C-43AC-4F79-9AEE-7F3D8DD93DEE}" srcOrd="0" destOrd="0" parTransId="{10ACFB30-3AEF-4D5C-901A-F465694BAACC}" sibTransId="{BF6324D3-1C63-4F24-A153-3A02FBDB49CA}"/>
    <dgm:cxn modelId="{931C1A9A-89EE-49D6-90ED-E62A8E057BFB}" type="presOf" srcId="{224BB221-E1D0-4B24-8347-88F8F6B9EF5E}" destId="{4A876920-2B87-42E4-B2D5-51AF1C408DEF}" srcOrd="0" destOrd="0" presId="urn:microsoft.com/office/officeart/2005/8/layout/vList3"/>
    <dgm:cxn modelId="{6FA8A0CB-DCCA-47A4-91D7-3AFB0D79245D}" type="presOf" srcId="{DEB15357-D4CC-45B6-9F71-A1DA4A3791A6}" destId="{72B6DBAA-1EBC-456A-93E1-0CD989CD03B8}" srcOrd="0" destOrd="0" presId="urn:microsoft.com/office/officeart/2005/8/layout/vList3"/>
    <dgm:cxn modelId="{E1118EEA-135A-4185-AE1A-B9E76513A3DB}" srcId="{E49E6C7C-76D3-45DA-9786-5EF6D494E288}" destId="{224BB221-E1D0-4B24-8347-88F8F6B9EF5E}" srcOrd="3" destOrd="0" parTransId="{542923CE-6828-482C-BAB4-916F1F30ED2B}" sibTransId="{B8F08476-85EF-4631-993A-DE24623FDBBC}"/>
    <dgm:cxn modelId="{6B0564ED-F005-4021-BC5F-6839A1C1D08F}" type="presOf" srcId="{F436279C-43AC-4F79-9AEE-7F3D8DD93DEE}" destId="{C6CC1F14-8BF0-498B-81AC-ECB1635D5EEF}" srcOrd="0" destOrd="0" presId="urn:microsoft.com/office/officeart/2005/8/layout/vList3"/>
    <dgm:cxn modelId="{A5D539FE-1D40-4DE3-94BF-39883298598B}" srcId="{E49E6C7C-76D3-45DA-9786-5EF6D494E288}" destId="{63A988A9-2E70-42A4-B7F8-0C5D66A299EB}" srcOrd="1" destOrd="0" parTransId="{AC199E01-3625-45DD-B96C-3AF6CD120A42}" sibTransId="{DDEC5B45-DCE8-4B20-A6DC-141E26CD2050}"/>
    <dgm:cxn modelId="{F11B0A5C-4E2F-4266-B8A6-85246C5E848E}" type="presParOf" srcId="{13A624E4-029F-41EF-9D9F-BC346A7569FF}" destId="{498E64A3-1FC9-4026-BB57-AFDD67F9F872}" srcOrd="0" destOrd="0" presId="urn:microsoft.com/office/officeart/2005/8/layout/vList3"/>
    <dgm:cxn modelId="{04A76BCA-0A45-4D23-B1F0-355F4FA00427}" type="presParOf" srcId="{498E64A3-1FC9-4026-BB57-AFDD67F9F872}" destId="{526A96E4-3B03-4EA8-9CC8-C136615C8BEA}" srcOrd="0" destOrd="0" presId="urn:microsoft.com/office/officeart/2005/8/layout/vList3"/>
    <dgm:cxn modelId="{C0047C6C-6167-435E-855B-C22AA8B62E58}" type="presParOf" srcId="{498E64A3-1FC9-4026-BB57-AFDD67F9F872}" destId="{C6CC1F14-8BF0-498B-81AC-ECB1635D5EEF}" srcOrd="1" destOrd="0" presId="urn:microsoft.com/office/officeart/2005/8/layout/vList3"/>
    <dgm:cxn modelId="{24CCCFD2-DE70-4F3A-A899-E9D56220A474}" type="presParOf" srcId="{13A624E4-029F-41EF-9D9F-BC346A7569FF}" destId="{4FC4A250-5851-40E0-A2D5-D844556A7952}" srcOrd="1" destOrd="0" presId="urn:microsoft.com/office/officeart/2005/8/layout/vList3"/>
    <dgm:cxn modelId="{3D7E8516-1492-43B8-968A-972A30CEBD9F}" type="presParOf" srcId="{13A624E4-029F-41EF-9D9F-BC346A7569FF}" destId="{47E2BBAB-23D8-4CE1-AD31-248A1404AB39}" srcOrd="2" destOrd="0" presId="urn:microsoft.com/office/officeart/2005/8/layout/vList3"/>
    <dgm:cxn modelId="{9B0A9899-6A02-4117-90CB-816D3D502F00}" type="presParOf" srcId="{47E2BBAB-23D8-4CE1-AD31-248A1404AB39}" destId="{79C48B0F-365E-42BD-8D56-197839DE9C96}" srcOrd="0" destOrd="0" presId="urn:microsoft.com/office/officeart/2005/8/layout/vList3"/>
    <dgm:cxn modelId="{110ABEDD-D96E-4531-A001-FE1E61DB36AD}" type="presParOf" srcId="{47E2BBAB-23D8-4CE1-AD31-248A1404AB39}" destId="{186B02B4-A8DE-4A81-BB91-7CDF1BEF4AAB}" srcOrd="1" destOrd="0" presId="urn:microsoft.com/office/officeart/2005/8/layout/vList3"/>
    <dgm:cxn modelId="{8EC508BF-D046-4AF1-BC93-B2F861B399C5}" type="presParOf" srcId="{13A624E4-029F-41EF-9D9F-BC346A7569FF}" destId="{D23AAAA8-3507-4C10-A5CB-5A55E4EC67A0}" srcOrd="3" destOrd="0" presId="urn:microsoft.com/office/officeart/2005/8/layout/vList3"/>
    <dgm:cxn modelId="{BD552B61-BDFD-4F8E-9571-BBA80D53AB5F}" type="presParOf" srcId="{13A624E4-029F-41EF-9D9F-BC346A7569FF}" destId="{8101191C-6CD9-4952-8724-5F862057BDF8}" srcOrd="4" destOrd="0" presId="urn:microsoft.com/office/officeart/2005/8/layout/vList3"/>
    <dgm:cxn modelId="{E9B927AE-E689-4253-9954-9085F106E120}" type="presParOf" srcId="{8101191C-6CD9-4952-8724-5F862057BDF8}" destId="{139463E9-33B7-48EC-A823-022BD551BE16}" srcOrd="0" destOrd="0" presId="urn:microsoft.com/office/officeart/2005/8/layout/vList3"/>
    <dgm:cxn modelId="{CB9BDA21-A917-455D-878A-5B60CEA8690F}" type="presParOf" srcId="{8101191C-6CD9-4952-8724-5F862057BDF8}" destId="{72B6DBAA-1EBC-456A-93E1-0CD989CD03B8}" srcOrd="1" destOrd="0" presId="urn:microsoft.com/office/officeart/2005/8/layout/vList3"/>
    <dgm:cxn modelId="{73852CB6-9794-43C6-BACC-989F6E5B54BC}" type="presParOf" srcId="{13A624E4-029F-41EF-9D9F-BC346A7569FF}" destId="{3F7F241C-362B-438F-A201-31260E7AE6DE}" srcOrd="5" destOrd="0" presId="urn:microsoft.com/office/officeart/2005/8/layout/vList3"/>
    <dgm:cxn modelId="{B67282C3-322C-410C-A55C-1A0EEA7D9AAA}" type="presParOf" srcId="{13A624E4-029F-41EF-9D9F-BC346A7569FF}" destId="{4F4D689A-A132-43B4-91DC-F34394F10F56}" srcOrd="6" destOrd="0" presId="urn:microsoft.com/office/officeart/2005/8/layout/vList3"/>
    <dgm:cxn modelId="{53C05696-0CF8-4E4C-8826-6E9B2DF4E7F0}" type="presParOf" srcId="{4F4D689A-A132-43B4-91DC-F34394F10F56}" destId="{58E52022-C263-4B45-94DE-77503ADE1AE7}" srcOrd="0" destOrd="0" presId="urn:microsoft.com/office/officeart/2005/8/layout/vList3"/>
    <dgm:cxn modelId="{B6B0C021-3665-4701-BFF6-894A48865C99}" type="presParOf" srcId="{4F4D689A-A132-43B4-91DC-F34394F10F56}" destId="{4A876920-2B87-42E4-B2D5-51AF1C408D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E6C7C-76D3-45DA-9786-5EF6D494E28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6279C-43AC-4F79-9AEE-7F3D8DD93DEE}">
      <dgm:prSet phldrT="[Text]"/>
      <dgm:spPr>
        <a:solidFill>
          <a:srgbClr val="00B050"/>
        </a:solidFill>
      </dgm:spPr>
      <dgm:t>
        <a:bodyPr/>
        <a:lstStyle/>
        <a:p>
          <a:r>
            <a:rPr lang="es-EC" dirty="0"/>
            <a:t>Alcance</a:t>
          </a:r>
          <a:endParaRPr lang="en-US" dirty="0"/>
        </a:p>
      </dgm:t>
    </dgm:pt>
    <dgm:pt modelId="{10ACFB30-3AEF-4D5C-901A-F465694BAACC}" type="parTrans" cxnId="{1CFC6090-5BBE-4323-B24F-3CB35B9C32F6}">
      <dgm:prSet/>
      <dgm:spPr/>
      <dgm:t>
        <a:bodyPr/>
        <a:lstStyle/>
        <a:p>
          <a:endParaRPr lang="en-US"/>
        </a:p>
      </dgm:t>
    </dgm:pt>
    <dgm:pt modelId="{BF6324D3-1C63-4F24-A153-3A02FBDB49CA}" type="sibTrans" cxnId="{1CFC6090-5BBE-4323-B24F-3CB35B9C32F6}">
      <dgm:prSet/>
      <dgm:spPr/>
      <dgm:t>
        <a:bodyPr/>
        <a:lstStyle/>
        <a:p>
          <a:endParaRPr lang="en-US"/>
        </a:p>
      </dgm:t>
    </dgm:pt>
    <dgm:pt modelId="{63A988A9-2E70-42A4-B7F8-0C5D66A299EB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Objetivos</a:t>
          </a:r>
          <a:endParaRPr lang="en-US" dirty="0"/>
        </a:p>
      </dgm:t>
    </dgm:pt>
    <dgm:pt modelId="{AC199E01-3625-45DD-B96C-3AF6CD120A42}" type="parTrans" cxnId="{A5D539FE-1D40-4DE3-94BF-39883298598B}">
      <dgm:prSet/>
      <dgm:spPr/>
      <dgm:t>
        <a:bodyPr/>
        <a:lstStyle/>
        <a:p>
          <a:endParaRPr lang="en-US"/>
        </a:p>
      </dgm:t>
    </dgm:pt>
    <dgm:pt modelId="{DDEC5B45-DCE8-4B20-A6DC-141E26CD2050}" type="sibTrans" cxnId="{A5D539FE-1D40-4DE3-94BF-39883298598B}">
      <dgm:prSet/>
      <dgm:spPr/>
      <dgm:t>
        <a:bodyPr/>
        <a:lstStyle/>
        <a:p>
          <a:endParaRPr lang="en-US"/>
        </a:p>
      </dgm:t>
    </dgm:pt>
    <dgm:pt modelId="{DEB15357-D4CC-45B6-9F71-A1DA4A3791A6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Diseño de Alto Nivel</a:t>
          </a:r>
          <a:endParaRPr lang="en-US" dirty="0"/>
        </a:p>
      </dgm:t>
    </dgm:pt>
    <dgm:pt modelId="{68A8818F-2170-4570-9775-B6D4787157D6}" type="parTrans" cxnId="{2118AC4C-AD80-451D-8F27-27DDB3ADE30C}">
      <dgm:prSet/>
      <dgm:spPr/>
      <dgm:t>
        <a:bodyPr/>
        <a:lstStyle/>
        <a:p>
          <a:endParaRPr lang="en-US"/>
        </a:p>
      </dgm:t>
    </dgm:pt>
    <dgm:pt modelId="{1DF6C611-84EE-4A04-801D-E497E3690E6A}" type="sibTrans" cxnId="{2118AC4C-AD80-451D-8F27-27DDB3ADE30C}">
      <dgm:prSet/>
      <dgm:spPr/>
      <dgm:t>
        <a:bodyPr/>
        <a:lstStyle/>
        <a:p>
          <a:endParaRPr lang="en-US"/>
        </a:p>
      </dgm:t>
    </dgm:pt>
    <dgm:pt modelId="{224BB221-E1D0-4B24-8347-88F8F6B9EF5E}">
      <dgm:prSet/>
      <dgm:spPr>
        <a:solidFill>
          <a:srgbClr val="001642"/>
        </a:solidFill>
      </dgm:spPr>
      <dgm:t>
        <a:bodyPr/>
        <a:lstStyle/>
        <a:p>
          <a:r>
            <a:rPr lang="es-EC"/>
            <a:t>Estrategia de Implementación</a:t>
          </a:r>
          <a:endParaRPr lang="en-US" dirty="0"/>
        </a:p>
      </dgm:t>
    </dgm:pt>
    <dgm:pt modelId="{542923CE-6828-482C-BAB4-916F1F30ED2B}" type="parTrans" cxnId="{E1118EEA-135A-4185-AE1A-B9E76513A3DB}">
      <dgm:prSet/>
      <dgm:spPr/>
      <dgm:t>
        <a:bodyPr/>
        <a:lstStyle/>
        <a:p>
          <a:endParaRPr lang="en-US"/>
        </a:p>
      </dgm:t>
    </dgm:pt>
    <dgm:pt modelId="{B8F08476-85EF-4631-993A-DE24623FDBBC}" type="sibTrans" cxnId="{E1118EEA-135A-4185-AE1A-B9E76513A3DB}">
      <dgm:prSet/>
      <dgm:spPr/>
      <dgm:t>
        <a:bodyPr/>
        <a:lstStyle/>
        <a:p>
          <a:endParaRPr lang="en-US"/>
        </a:p>
      </dgm:t>
    </dgm:pt>
    <dgm:pt modelId="{13A624E4-029F-41EF-9D9F-BC346A7569FF}" type="pres">
      <dgm:prSet presAssocID="{E49E6C7C-76D3-45DA-9786-5EF6D494E288}" presName="linearFlow" presStyleCnt="0">
        <dgm:presLayoutVars>
          <dgm:dir/>
          <dgm:resizeHandles val="exact"/>
        </dgm:presLayoutVars>
      </dgm:prSet>
      <dgm:spPr/>
    </dgm:pt>
    <dgm:pt modelId="{498E64A3-1FC9-4026-BB57-AFDD67F9F872}" type="pres">
      <dgm:prSet presAssocID="{F436279C-43AC-4F79-9AEE-7F3D8DD93DEE}" presName="composite" presStyleCnt="0"/>
      <dgm:spPr/>
    </dgm:pt>
    <dgm:pt modelId="{526A96E4-3B03-4EA8-9CC8-C136615C8BEA}" type="pres">
      <dgm:prSet presAssocID="{F436279C-43AC-4F79-9AEE-7F3D8DD93DEE}" presName="imgShp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C6CC1F14-8BF0-498B-81AC-ECB1635D5EEF}" type="pres">
      <dgm:prSet presAssocID="{F436279C-43AC-4F79-9AEE-7F3D8DD93DEE}" presName="txShp" presStyleLbl="node1" presStyleIdx="0" presStyleCnt="4">
        <dgm:presLayoutVars>
          <dgm:bulletEnabled val="1"/>
        </dgm:presLayoutVars>
      </dgm:prSet>
      <dgm:spPr/>
    </dgm:pt>
    <dgm:pt modelId="{4FC4A250-5851-40E0-A2D5-D844556A7952}" type="pres">
      <dgm:prSet presAssocID="{BF6324D3-1C63-4F24-A153-3A02FBDB49CA}" presName="spacing" presStyleCnt="0"/>
      <dgm:spPr/>
    </dgm:pt>
    <dgm:pt modelId="{47E2BBAB-23D8-4CE1-AD31-248A1404AB39}" type="pres">
      <dgm:prSet presAssocID="{63A988A9-2E70-42A4-B7F8-0C5D66A299EB}" presName="composite" presStyleCnt="0"/>
      <dgm:spPr/>
    </dgm:pt>
    <dgm:pt modelId="{79C48B0F-365E-42BD-8D56-197839DE9C96}" type="pres">
      <dgm:prSet presAssocID="{63A988A9-2E70-42A4-B7F8-0C5D66A299EB}" presName="imgShp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186B02B4-A8DE-4A81-BB91-7CDF1BEF4AAB}" type="pres">
      <dgm:prSet presAssocID="{63A988A9-2E70-42A4-B7F8-0C5D66A299EB}" presName="txShp" presStyleLbl="node1" presStyleIdx="1" presStyleCnt="4">
        <dgm:presLayoutVars>
          <dgm:bulletEnabled val="1"/>
        </dgm:presLayoutVars>
      </dgm:prSet>
      <dgm:spPr/>
    </dgm:pt>
    <dgm:pt modelId="{D23AAAA8-3507-4C10-A5CB-5A55E4EC67A0}" type="pres">
      <dgm:prSet presAssocID="{DDEC5B45-DCE8-4B20-A6DC-141E26CD2050}" presName="spacing" presStyleCnt="0"/>
      <dgm:spPr/>
    </dgm:pt>
    <dgm:pt modelId="{8101191C-6CD9-4952-8724-5F862057BDF8}" type="pres">
      <dgm:prSet presAssocID="{DEB15357-D4CC-45B6-9F71-A1DA4A3791A6}" presName="composite" presStyleCnt="0"/>
      <dgm:spPr/>
    </dgm:pt>
    <dgm:pt modelId="{139463E9-33B7-48EC-A823-022BD551BE16}" type="pres">
      <dgm:prSet presAssocID="{DEB15357-D4CC-45B6-9F71-A1DA4A3791A6}" presName="imgShp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72B6DBAA-1EBC-456A-93E1-0CD989CD03B8}" type="pres">
      <dgm:prSet presAssocID="{DEB15357-D4CC-45B6-9F71-A1DA4A3791A6}" presName="txShp" presStyleLbl="node1" presStyleIdx="2" presStyleCnt="4">
        <dgm:presLayoutVars>
          <dgm:bulletEnabled val="1"/>
        </dgm:presLayoutVars>
      </dgm:prSet>
      <dgm:spPr/>
    </dgm:pt>
    <dgm:pt modelId="{3F7F241C-362B-438F-A201-31260E7AE6DE}" type="pres">
      <dgm:prSet presAssocID="{1DF6C611-84EE-4A04-801D-E497E3690E6A}" presName="spacing" presStyleCnt="0"/>
      <dgm:spPr/>
    </dgm:pt>
    <dgm:pt modelId="{4F4D689A-A132-43B4-91DC-F34394F10F56}" type="pres">
      <dgm:prSet presAssocID="{224BB221-E1D0-4B24-8347-88F8F6B9EF5E}" presName="composite" presStyleCnt="0"/>
      <dgm:spPr/>
    </dgm:pt>
    <dgm:pt modelId="{58E52022-C263-4B45-94DE-77503ADE1AE7}" type="pres">
      <dgm:prSet presAssocID="{224BB221-E1D0-4B24-8347-88F8F6B9EF5E}" presName="imgShp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4A876920-2B87-42E4-B2D5-51AF1C408DEF}" type="pres">
      <dgm:prSet presAssocID="{224BB221-E1D0-4B24-8347-88F8F6B9EF5E}" presName="txShp" presStyleLbl="node1" presStyleIdx="3" presStyleCnt="4">
        <dgm:presLayoutVars>
          <dgm:bulletEnabled val="1"/>
        </dgm:presLayoutVars>
      </dgm:prSet>
      <dgm:spPr/>
    </dgm:pt>
  </dgm:ptLst>
  <dgm:cxnLst>
    <dgm:cxn modelId="{2238813A-4FDB-4DC6-9355-FF6F03B324DF}" type="presOf" srcId="{63A988A9-2E70-42A4-B7F8-0C5D66A299EB}" destId="{186B02B4-A8DE-4A81-BB91-7CDF1BEF4AAB}" srcOrd="0" destOrd="0" presId="urn:microsoft.com/office/officeart/2005/8/layout/vList3"/>
    <dgm:cxn modelId="{85641C49-AB55-4E4F-AC6B-6DED2F0BF399}" type="presOf" srcId="{E49E6C7C-76D3-45DA-9786-5EF6D494E288}" destId="{13A624E4-029F-41EF-9D9F-BC346A7569FF}" srcOrd="0" destOrd="0" presId="urn:microsoft.com/office/officeart/2005/8/layout/vList3"/>
    <dgm:cxn modelId="{2118AC4C-AD80-451D-8F27-27DDB3ADE30C}" srcId="{E49E6C7C-76D3-45DA-9786-5EF6D494E288}" destId="{DEB15357-D4CC-45B6-9F71-A1DA4A3791A6}" srcOrd="2" destOrd="0" parTransId="{68A8818F-2170-4570-9775-B6D4787157D6}" sibTransId="{1DF6C611-84EE-4A04-801D-E497E3690E6A}"/>
    <dgm:cxn modelId="{1CFC6090-5BBE-4323-B24F-3CB35B9C32F6}" srcId="{E49E6C7C-76D3-45DA-9786-5EF6D494E288}" destId="{F436279C-43AC-4F79-9AEE-7F3D8DD93DEE}" srcOrd="0" destOrd="0" parTransId="{10ACFB30-3AEF-4D5C-901A-F465694BAACC}" sibTransId="{BF6324D3-1C63-4F24-A153-3A02FBDB49CA}"/>
    <dgm:cxn modelId="{931C1A9A-89EE-49D6-90ED-E62A8E057BFB}" type="presOf" srcId="{224BB221-E1D0-4B24-8347-88F8F6B9EF5E}" destId="{4A876920-2B87-42E4-B2D5-51AF1C408DEF}" srcOrd="0" destOrd="0" presId="urn:microsoft.com/office/officeart/2005/8/layout/vList3"/>
    <dgm:cxn modelId="{6FA8A0CB-DCCA-47A4-91D7-3AFB0D79245D}" type="presOf" srcId="{DEB15357-D4CC-45B6-9F71-A1DA4A3791A6}" destId="{72B6DBAA-1EBC-456A-93E1-0CD989CD03B8}" srcOrd="0" destOrd="0" presId="urn:microsoft.com/office/officeart/2005/8/layout/vList3"/>
    <dgm:cxn modelId="{E1118EEA-135A-4185-AE1A-B9E76513A3DB}" srcId="{E49E6C7C-76D3-45DA-9786-5EF6D494E288}" destId="{224BB221-E1D0-4B24-8347-88F8F6B9EF5E}" srcOrd="3" destOrd="0" parTransId="{542923CE-6828-482C-BAB4-916F1F30ED2B}" sibTransId="{B8F08476-85EF-4631-993A-DE24623FDBBC}"/>
    <dgm:cxn modelId="{6B0564ED-F005-4021-BC5F-6839A1C1D08F}" type="presOf" srcId="{F436279C-43AC-4F79-9AEE-7F3D8DD93DEE}" destId="{C6CC1F14-8BF0-498B-81AC-ECB1635D5EEF}" srcOrd="0" destOrd="0" presId="urn:microsoft.com/office/officeart/2005/8/layout/vList3"/>
    <dgm:cxn modelId="{A5D539FE-1D40-4DE3-94BF-39883298598B}" srcId="{E49E6C7C-76D3-45DA-9786-5EF6D494E288}" destId="{63A988A9-2E70-42A4-B7F8-0C5D66A299EB}" srcOrd="1" destOrd="0" parTransId="{AC199E01-3625-45DD-B96C-3AF6CD120A42}" sibTransId="{DDEC5B45-DCE8-4B20-A6DC-141E26CD2050}"/>
    <dgm:cxn modelId="{F11B0A5C-4E2F-4266-B8A6-85246C5E848E}" type="presParOf" srcId="{13A624E4-029F-41EF-9D9F-BC346A7569FF}" destId="{498E64A3-1FC9-4026-BB57-AFDD67F9F872}" srcOrd="0" destOrd="0" presId="urn:microsoft.com/office/officeart/2005/8/layout/vList3"/>
    <dgm:cxn modelId="{04A76BCA-0A45-4D23-B1F0-355F4FA00427}" type="presParOf" srcId="{498E64A3-1FC9-4026-BB57-AFDD67F9F872}" destId="{526A96E4-3B03-4EA8-9CC8-C136615C8BEA}" srcOrd="0" destOrd="0" presId="urn:microsoft.com/office/officeart/2005/8/layout/vList3"/>
    <dgm:cxn modelId="{C0047C6C-6167-435E-855B-C22AA8B62E58}" type="presParOf" srcId="{498E64A3-1FC9-4026-BB57-AFDD67F9F872}" destId="{C6CC1F14-8BF0-498B-81AC-ECB1635D5EEF}" srcOrd="1" destOrd="0" presId="urn:microsoft.com/office/officeart/2005/8/layout/vList3"/>
    <dgm:cxn modelId="{24CCCFD2-DE70-4F3A-A899-E9D56220A474}" type="presParOf" srcId="{13A624E4-029F-41EF-9D9F-BC346A7569FF}" destId="{4FC4A250-5851-40E0-A2D5-D844556A7952}" srcOrd="1" destOrd="0" presId="urn:microsoft.com/office/officeart/2005/8/layout/vList3"/>
    <dgm:cxn modelId="{3D7E8516-1492-43B8-968A-972A30CEBD9F}" type="presParOf" srcId="{13A624E4-029F-41EF-9D9F-BC346A7569FF}" destId="{47E2BBAB-23D8-4CE1-AD31-248A1404AB39}" srcOrd="2" destOrd="0" presId="urn:microsoft.com/office/officeart/2005/8/layout/vList3"/>
    <dgm:cxn modelId="{9B0A9899-6A02-4117-90CB-816D3D502F00}" type="presParOf" srcId="{47E2BBAB-23D8-4CE1-AD31-248A1404AB39}" destId="{79C48B0F-365E-42BD-8D56-197839DE9C96}" srcOrd="0" destOrd="0" presId="urn:microsoft.com/office/officeart/2005/8/layout/vList3"/>
    <dgm:cxn modelId="{110ABEDD-D96E-4531-A001-FE1E61DB36AD}" type="presParOf" srcId="{47E2BBAB-23D8-4CE1-AD31-248A1404AB39}" destId="{186B02B4-A8DE-4A81-BB91-7CDF1BEF4AAB}" srcOrd="1" destOrd="0" presId="urn:microsoft.com/office/officeart/2005/8/layout/vList3"/>
    <dgm:cxn modelId="{8EC508BF-D046-4AF1-BC93-B2F861B399C5}" type="presParOf" srcId="{13A624E4-029F-41EF-9D9F-BC346A7569FF}" destId="{D23AAAA8-3507-4C10-A5CB-5A55E4EC67A0}" srcOrd="3" destOrd="0" presId="urn:microsoft.com/office/officeart/2005/8/layout/vList3"/>
    <dgm:cxn modelId="{BD552B61-BDFD-4F8E-9571-BBA80D53AB5F}" type="presParOf" srcId="{13A624E4-029F-41EF-9D9F-BC346A7569FF}" destId="{8101191C-6CD9-4952-8724-5F862057BDF8}" srcOrd="4" destOrd="0" presId="urn:microsoft.com/office/officeart/2005/8/layout/vList3"/>
    <dgm:cxn modelId="{E9B927AE-E689-4253-9954-9085F106E120}" type="presParOf" srcId="{8101191C-6CD9-4952-8724-5F862057BDF8}" destId="{139463E9-33B7-48EC-A823-022BD551BE16}" srcOrd="0" destOrd="0" presId="urn:microsoft.com/office/officeart/2005/8/layout/vList3"/>
    <dgm:cxn modelId="{CB9BDA21-A917-455D-878A-5B60CEA8690F}" type="presParOf" srcId="{8101191C-6CD9-4952-8724-5F862057BDF8}" destId="{72B6DBAA-1EBC-456A-93E1-0CD989CD03B8}" srcOrd="1" destOrd="0" presId="urn:microsoft.com/office/officeart/2005/8/layout/vList3"/>
    <dgm:cxn modelId="{73852CB6-9794-43C6-BACC-989F6E5B54BC}" type="presParOf" srcId="{13A624E4-029F-41EF-9D9F-BC346A7569FF}" destId="{3F7F241C-362B-438F-A201-31260E7AE6DE}" srcOrd="5" destOrd="0" presId="urn:microsoft.com/office/officeart/2005/8/layout/vList3"/>
    <dgm:cxn modelId="{B67282C3-322C-410C-A55C-1A0EEA7D9AAA}" type="presParOf" srcId="{13A624E4-029F-41EF-9D9F-BC346A7569FF}" destId="{4F4D689A-A132-43B4-91DC-F34394F10F56}" srcOrd="6" destOrd="0" presId="urn:microsoft.com/office/officeart/2005/8/layout/vList3"/>
    <dgm:cxn modelId="{53C05696-0CF8-4E4C-8826-6E9B2DF4E7F0}" type="presParOf" srcId="{4F4D689A-A132-43B4-91DC-F34394F10F56}" destId="{58E52022-C263-4B45-94DE-77503ADE1AE7}" srcOrd="0" destOrd="0" presId="urn:microsoft.com/office/officeart/2005/8/layout/vList3"/>
    <dgm:cxn modelId="{B6B0C021-3665-4701-BFF6-894A48865C99}" type="presParOf" srcId="{4F4D689A-A132-43B4-91DC-F34394F10F56}" destId="{4A876920-2B87-42E4-B2D5-51AF1C408D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E6C7C-76D3-45DA-9786-5EF6D494E28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6279C-43AC-4F79-9AEE-7F3D8DD93DEE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Alcance</a:t>
          </a:r>
          <a:endParaRPr lang="en-US" dirty="0"/>
        </a:p>
      </dgm:t>
    </dgm:pt>
    <dgm:pt modelId="{10ACFB30-3AEF-4D5C-901A-F465694BAACC}" type="parTrans" cxnId="{1CFC6090-5BBE-4323-B24F-3CB35B9C32F6}">
      <dgm:prSet/>
      <dgm:spPr/>
      <dgm:t>
        <a:bodyPr/>
        <a:lstStyle/>
        <a:p>
          <a:endParaRPr lang="en-US"/>
        </a:p>
      </dgm:t>
    </dgm:pt>
    <dgm:pt modelId="{BF6324D3-1C63-4F24-A153-3A02FBDB49CA}" type="sibTrans" cxnId="{1CFC6090-5BBE-4323-B24F-3CB35B9C32F6}">
      <dgm:prSet/>
      <dgm:spPr/>
      <dgm:t>
        <a:bodyPr/>
        <a:lstStyle/>
        <a:p>
          <a:endParaRPr lang="en-US"/>
        </a:p>
      </dgm:t>
    </dgm:pt>
    <dgm:pt modelId="{63A988A9-2E70-42A4-B7F8-0C5D66A299EB}">
      <dgm:prSet phldrT="[Text]"/>
      <dgm:spPr>
        <a:solidFill>
          <a:srgbClr val="00B050"/>
        </a:solidFill>
      </dgm:spPr>
      <dgm:t>
        <a:bodyPr/>
        <a:lstStyle/>
        <a:p>
          <a:r>
            <a:rPr lang="es-EC" dirty="0"/>
            <a:t>Objetivos</a:t>
          </a:r>
          <a:endParaRPr lang="en-US" dirty="0"/>
        </a:p>
      </dgm:t>
    </dgm:pt>
    <dgm:pt modelId="{AC199E01-3625-45DD-B96C-3AF6CD120A42}" type="parTrans" cxnId="{A5D539FE-1D40-4DE3-94BF-39883298598B}">
      <dgm:prSet/>
      <dgm:spPr/>
      <dgm:t>
        <a:bodyPr/>
        <a:lstStyle/>
        <a:p>
          <a:endParaRPr lang="en-US"/>
        </a:p>
      </dgm:t>
    </dgm:pt>
    <dgm:pt modelId="{DDEC5B45-DCE8-4B20-A6DC-141E26CD2050}" type="sibTrans" cxnId="{A5D539FE-1D40-4DE3-94BF-39883298598B}">
      <dgm:prSet/>
      <dgm:spPr/>
      <dgm:t>
        <a:bodyPr/>
        <a:lstStyle/>
        <a:p>
          <a:endParaRPr lang="en-US"/>
        </a:p>
      </dgm:t>
    </dgm:pt>
    <dgm:pt modelId="{DEB15357-D4CC-45B6-9F71-A1DA4A3791A6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Diseño de Alto Nivel</a:t>
          </a:r>
          <a:endParaRPr lang="en-US" dirty="0"/>
        </a:p>
      </dgm:t>
    </dgm:pt>
    <dgm:pt modelId="{68A8818F-2170-4570-9775-B6D4787157D6}" type="parTrans" cxnId="{2118AC4C-AD80-451D-8F27-27DDB3ADE30C}">
      <dgm:prSet/>
      <dgm:spPr/>
      <dgm:t>
        <a:bodyPr/>
        <a:lstStyle/>
        <a:p>
          <a:endParaRPr lang="en-US"/>
        </a:p>
      </dgm:t>
    </dgm:pt>
    <dgm:pt modelId="{1DF6C611-84EE-4A04-801D-E497E3690E6A}" type="sibTrans" cxnId="{2118AC4C-AD80-451D-8F27-27DDB3ADE30C}">
      <dgm:prSet/>
      <dgm:spPr/>
      <dgm:t>
        <a:bodyPr/>
        <a:lstStyle/>
        <a:p>
          <a:endParaRPr lang="en-US"/>
        </a:p>
      </dgm:t>
    </dgm:pt>
    <dgm:pt modelId="{224BB221-E1D0-4B24-8347-88F8F6B9EF5E}">
      <dgm:prSet/>
      <dgm:spPr>
        <a:solidFill>
          <a:srgbClr val="001642"/>
        </a:solidFill>
      </dgm:spPr>
      <dgm:t>
        <a:bodyPr/>
        <a:lstStyle/>
        <a:p>
          <a:r>
            <a:rPr lang="es-EC"/>
            <a:t>Estrategia de Implementación</a:t>
          </a:r>
          <a:endParaRPr lang="en-US" dirty="0"/>
        </a:p>
      </dgm:t>
    </dgm:pt>
    <dgm:pt modelId="{542923CE-6828-482C-BAB4-916F1F30ED2B}" type="parTrans" cxnId="{E1118EEA-135A-4185-AE1A-B9E76513A3DB}">
      <dgm:prSet/>
      <dgm:spPr/>
      <dgm:t>
        <a:bodyPr/>
        <a:lstStyle/>
        <a:p>
          <a:endParaRPr lang="en-US"/>
        </a:p>
      </dgm:t>
    </dgm:pt>
    <dgm:pt modelId="{B8F08476-85EF-4631-993A-DE24623FDBBC}" type="sibTrans" cxnId="{E1118EEA-135A-4185-AE1A-B9E76513A3DB}">
      <dgm:prSet/>
      <dgm:spPr/>
      <dgm:t>
        <a:bodyPr/>
        <a:lstStyle/>
        <a:p>
          <a:endParaRPr lang="en-US"/>
        </a:p>
      </dgm:t>
    </dgm:pt>
    <dgm:pt modelId="{13A624E4-029F-41EF-9D9F-BC346A7569FF}" type="pres">
      <dgm:prSet presAssocID="{E49E6C7C-76D3-45DA-9786-5EF6D494E288}" presName="linearFlow" presStyleCnt="0">
        <dgm:presLayoutVars>
          <dgm:dir/>
          <dgm:resizeHandles val="exact"/>
        </dgm:presLayoutVars>
      </dgm:prSet>
      <dgm:spPr/>
    </dgm:pt>
    <dgm:pt modelId="{498E64A3-1FC9-4026-BB57-AFDD67F9F872}" type="pres">
      <dgm:prSet presAssocID="{F436279C-43AC-4F79-9AEE-7F3D8DD93DEE}" presName="composite" presStyleCnt="0"/>
      <dgm:spPr/>
    </dgm:pt>
    <dgm:pt modelId="{526A96E4-3B03-4EA8-9CC8-C136615C8BEA}" type="pres">
      <dgm:prSet presAssocID="{F436279C-43AC-4F79-9AEE-7F3D8DD93DEE}" presName="imgShp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C6CC1F14-8BF0-498B-81AC-ECB1635D5EEF}" type="pres">
      <dgm:prSet presAssocID="{F436279C-43AC-4F79-9AEE-7F3D8DD93DEE}" presName="txShp" presStyleLbl="node1" presStyleIdx="0" presStyleCnt="4">
        <dgm:presLayoutVars>
          <dgm:bulletEnabled val="1"/>
        </dgm:presLayoutVars>
      </dgm:prSet>
      <dgm:spPr/>
    </dgm:pt>
    <dgm:pt modelId="{4FC4A250-5851-40E0-A2D5-D844556A7952}" type="pres">
      <dgm:prSet presAssocID="{BF6324D3-1C63-4F24-A153-3A02FBDB49CA}" presName="spacing" presStyleCnt="0"/>
      <dgm:spPr/>
    </dgm:pt>
    <dgm:pt modelId="{47E2BBAB-23D8-4CE1-AD31-248A1404AB39}" type="pres">
      <dgm:prSet presAssocID="{63A988A9-2E70-42A4-B7F8-0C5D66A299EB}" presName="composite" presStyleCnt="0"/>
      <dgm:spPr/>
    </dgm:pt>
    <dgm:pt modelId="{79C48B0F-365E-42BD-8D56-197839DE9C96}" type="pres">
      <dgm:prSet presAssocID="{63A988A9-2E70-42A4-B7F8-0C5D66A299EB}" presName="imgShp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186B02B4-A8DE-4A81-BB91-7CDF1BEF4AAB}" type="pres">
      <dgm:prSet presAssocID="{63A988A9-2E70-42A4-B7F8-0C5D66A299EB}" presName="txShp" presStyleLbl="node1" presStyleIdx="1" presStyleCnt="4">
        <dgm:presLayoutVars>
          <dgm:bulletEnabled val="1"/>
        </dgm:presLayoutVars>
      </dgm:prSet>
      <dgm:spPr/>
    </dgm:pt>
    <dgm:pt modelId="{D23AAAA8-3507-4C10-A5CB-5A55E4EC67A0}" type="pres">
      <dgm:prSet presAssocID="{DDEC5B45-DCE8-4B20-A6DC-141E26CD2050}" presName="spacing" presStyleCnt="0"/>
      <dgm:spPr/>
    </dgm:pt>
    <dgm:pt modelId="{8101191C-6CD9-4952-8724-5F862057BDF8}" type="pres">
      <dgm:prSet presAssocID="{DEB15357-D4CC-45B6-9F71-A1DA4A3791A6}" presName="composite" presStyleCnt="0"/>
      <dgm:spPr/>
    </dgm:pt>
    <dgm:pt modelId="{139463E9-33B7-48EC-A823-022BD551BE16}" type="pres">
      <dgm:prSet presAssocID="{DEB15357-D4CC-45B6-9F71-A1DA4A3791A6}" presName="imgShp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72B6DBAA-1EBC-456A-93E1-0CD989CD03B8}" type="pres">
      <dgm:prSet presAssocID="{DEB15357-D4CC-45B6-9F71-A1DA4A3791A6}" presName="txShp" presStyleLbl="node1" presStyleIdx="2" presStyleCnt="4">
        <dgm:presLayoutVars>
          <dgm:bulletEnabled val="1"/>
        </dgm:presLayoutVars>
      </dgm:prSet>
      <dgm:spPr/>
    </dgm:pt>
    <dgm:pt modelId="{3F7F241C-362B-438F-A201-31260E7AE6DE}" type="pres">
      <dgm:prSet presAssocID="{1DF6C611-84EE-4A04-801D-E497E3690E6A}" presName="spacing" presStyleCnt="0"/>
      <dgm:spPr/>
    </dgm:pt>
    <dgm:pt modelId="{4F4D689A-A132-43B4-91DC-F34394F10F56}" type="pres">
      <dgm:prSet presAssocID="{224BB221-E1D0-4B24-8347-88F8F6B9EF5E}" presName="composite" presStyleCnt="0"/>
      <dgm:spPr/>
    </dgm:pt>
    <dgm:pt modelId="{58E52022-C263-4B45-94DE-77503ADE1AE7}" type="pres">
      <dgm:prSet presAssocID="{224BB221-E1D0-4B24-8347-88F8F6B9EF5E}" presName="imgShp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4A876920-2B87-42E4-B2D5-51AF1C408DEF}" type="pres">
      <dgm:prSet presAssocID="{224BB221-E1D0-4B24-8347-88F8F6B9EF5E}" presName="txShp" presStyleLbl="node1" presStyleIdx="3" presStyleCnt="4">
        <dgm:presLayoutVars>
          <dgm:bulletEnabled val="1"/>
        </dgm:presLayoutVars>
      </dgm:prSet>
      <dgm:spPr/>
    </dgm:pt>
  </dgm:ptLst>
  <dgm:cxnLst>
    <dgm:cxn modelId="{2238813A-4FDB-4DC6-9355-FF6F03B324DF}" type="presOf" srcId="{63A988A9-2E70-42A4-B7F8-0C5D66A299EB}" destId="{186B02B4-A8DE-4A81-BB91-7CDF1BEF4AAB}" srcOrd="0" destOrd="0" presId="urn:microsoft.com/office/officeart/2005/8/layout/vList3"/>
    <dgm:cxn modelId="{85641C49-AB55-4E4F-AC6B-6DED2F0BF399}" type="presOf" srcId="{E49E6C7C-76D3-45DA-9786-5EF6D494E288}" destId="{13A624E4-029F-41EF-9D9F-BC346A7569FF}" srcOrd="0" destOrd="0" presId="urn:microsoft.com/office/officeart/2005/8/layout/vList3"/>
    <dgm:cxn modelId="{2118AC4C-AD80-451D-8F27-27DDB3ADE30C}" srcId="{E49E6C7C-76D3-45DA-9786-5EF6D494E288}" destId="{DEB15357-D4CC-45B6-9F71-A1DA4A3791A6}" srcOrd="2" destOrd="0" parTransId="{68A8818F-2170-4570-9775-B6D4787157D6}" sibTransId="{1DF6C611-84EE-4A04-801D-E497E3690E6A}"/>
    <dgm:cxn modelId="{1CFC6090-5BBE-4323-B24F-3CB35B9C32F6}" srcId="{E49E6C7C-76D3-45DA-9786-5EF6D494E288}" destId="{F436279C-43AC-4F79-9AEE-7F3D8DD93DEE}" srcOrd="0" destOrd="0" parTransId="{10ACFB30-3AEF-4D5C-901A-F465694BAACC}" sibTransId="{BF6324D3-1C63-4F24-A153-3A02FBDB49CA}"/>
    <dgm:cxn modelId="{931C1A9A-89EE-49D6-90ED-E62A8E057BFB}" type="presOf" srcId="{224BB221-E1D0-4B24-8347-88F8F6B9EF5E}" destId="{4A876920-2B87-42E4-B2D5-51AF1C408DEF}" srcOrd="0" destOrd="0" presId="urn:microsoft.com/office/officeart/2005/8/layout/vList3"/>
    <dgm:cxn modelId="{6FA8A0CB-DCCA-47A4-91D7-3AFB0D79245D}" type="presOf" srcId="{DEB15357-D4CC-45B6-9F71-A1DA4A3791A6}" destId="{72B6DBAA-1EBC-456A-93E1-0CD989CD03B8}" srcOrd="0" destOrd="0" presId="urn:microsoft.com/office/officeart/2005/8/layout/vList3"/>
    <dgm:cxn modelId="{E1118EEA-135A-4185-AE1A-B9E76513A3DB}" srcId="{E49E6C7C-76D3-45DA-9786-5EF6D494E288}" destId="{224BB221-E1D0-4B24-8347-88F8F6B9EF5E}" srcOrd="3" destOrd="0" parTransId="{542923CE-6828-482C-BAB4-916F1F30ED2B}" sibTransId="{B8F08476-85EF-4631-993A-DE24623FDBBC}"/>
    <dgm:cxn modelId="{6B0564ED-F005-4021-BC5F-6839A1C1D08F}" type="presOf" srcId="{F436279C-43AC-4F79-9AEE-7F3D8DD93DEE}" destId="{C6CC1F14-8BF0-498B-81AC-ECB1635D5EEF}" srcOrd="0" destOrd="0" presId="urn:microsoft.com/office/officeart/2005/8/layout/vList3"/>
    <dgm:cxn modelId="{A5D539FE-1D40-4DE3-94BF-39883298598B}" srcId="{E49E6C7C-76D3-45DA-9786-5EF6D494E288}" destId="{63A988A9-2E70-42A4-B7F8-0C5D66A299EB}" srcOrd="1" destOrd="0" parTransId="{AC199E01-3625-45DD-B96C-3AF6CD120A42}" sibTransId="{DDEC5B45-DCE8-4B20-A6DC-141E26CD2050}"/>
    <dgm:cxn modelId="{F11B0A5C-4E2F-4266-B8A6-85246C5E848E}" type="presParOf" srcId="{13A624E4-029F-41EF-9D9F-BC346A7569FF}" destId="{498E64A3-1FC9-4026-BB57-AFDD67F9F872}" srcOrd="0" destOrd="0" presId="urn:microsoft.com/office/officeart/2005/8/layout/vList3"/>
    <dgm:cxn modelId="{04A76BCA-0A45-4D23-B1F0-355F4FA00427}" type="presParOf" srcId="{498E64A3-1FC9-4026-BB57-AFDD67F9F872}" destId="{526A96E4-3B03-4EA8-9CC8-C136615C8BEA}" srcOrd="0" destOrd="0" presId="urn:microsoft.com/office/officeart/2005/8/layout/vList3"/>
    <dgm:cxn modelId="{C0047C6C-6167-435E-855B-C22AA8B62E58}" type="presParOf" srcId="{498E64A3-1FC9-4026-BB57-AFDD67F9F872}" destId="{C6CC1F14-8BF0-498B-81AC-ECB1635D5EEF}" srcOrd="1" destOrd="0" presId="urn:microsoft.com/office/officeart/2005/8/layout/vList3"/>
    <dgm:cxn modelId="{24CCCFD2-DE70-4F3A-A899-E9D56220A474}" type="presParOf" srcId="{13A624E4-029F-41EF-9D9F-BC346A7569FF}" destId="{4FC4A250-5851-40E0-A2D5-D844556A7952}" srcOrd="1" destOrd="0" presId="urn:microsoft.com/office/officeart/2005/8/layout/vList3"/>
    <dgm:cxn modelId="{3D7E8516-1492-43B8-968A-972A30CEBD9F}" type="presParOf" srcId="{13A624E4-029F-41EF-9D9F-BC346A7569FF}" destId="{47E2BBAB-23D8-4CE1-AD31-248A1404AB39}" srcOrd="2" destOrd="0" presId="urn:microsoft.com/office/officeart/2005/8/layout/vList3"/>
    <dgm:cxn modelId="{9B0A9899-6A02-4117-90CB-816D3D502F00}" type="presParOf" srcId="{47E2BBAB-23D8-4CE1-AD31-248A1404AB39}" destId="{79C48B0F-365E-42BD-8D56-197839DE9C96}" srcOrd="0" destOrd="0" presId="urn:microsoft.com/office/officeart/2005/8/layout/vList3"/>
    <dgm:cxn modelId="{110ABEDD-D96E-4531-A001-FE1E61DB36AD}" type="presParOf" srcId="{47E2BBAB-23D8-4CE1-AD31-248A1404AB39}" destId="{186B02B4-A8DE-4A81-BB91-7CDF1BEF4AAB}" srcOrd="1" destOrd="0" presId="urn:microsoft.com/office/officeart/2005/8/layout/vList3"/>
    <dgm:cxn modelId="{8EC508BF-D046-4AF1-BC93-B2F861B399C5}" type="presParOf" srcId="{13A624E4-029F-41EF-9D9F-BC346A7569FF}" destId="{D23AAAA8-3507-4C10-A5CB-5A55E4EC67A0}" srcOrd="3" destOrd="0" presId="urn:microsoft.com/office/officeart/2005/8/layout/vList3"/>
    <dgm:cxn modelId="{BD552B61-BDFD-4F8E-9571-BBA80D53AB5F}" type="presParOf" srcId="{13A624E4-029F-41EF-9D9F-BC346A7569FF}" destId="{8101191C-6CD9-4952-8724-5F862057BDF8}" srcOrd="4" destOrd="0" presId="urn:microsoft.com/office/officeart/2005/8/layout/vList3"/>
    <dgm:cxn modelId="{E9B927AE-E689-4253-9954-9085F106E120}" type="presParOf" srcId="{8101191C-6CD9-4952-8724-5F862057BDF8}" destId="{139463E9-33B7-48EC-A823-022BD551BE16}" srcOrd="0" destOrd="0" presId="urn:microsoft.com/office/officeart/2005/8/layout/vList3"/>
    <dgm:cxn modelId="{CB9BDA21-A917-455D-878A-5B60CEA8690F}" type="presParOf" srcId="{8101191C-6CD9-4952-8724-5F862057BDF8}" destId="{72B6DBAA-1EBC-456A-93E1-0CD989CD03B8}" srcOrd="1" destOrd="0" presId="urn:microsoft.com/office/officeart/2005/8/layout/vList3"/>
    <dgm:cxn modelId="{73852CB6-9794-43C6-BACC-989F6E5B54BC}" type="presParOf" srcId="{13A624E4-029F-41EF-9D9F-BC346A7569FF}" destId="{3F7F241C-362B-438F-A201-31260E7AE6DE}" srcOrd="5" destOrd="0" presId="urn:microsoft.com/office/officeart/2005/8/layout/vList3"/>
    <dgm:cxn modelId="{B67282C3-322C-410C-A55C-1A0EEA7D9AAA}" type="presParOf" srcId="{13A624E4-029F-41EF-9D9F-BC346A7569FF}" destId="{4F4D689A-A132-43B4-91DC-F34394F10F56}" srcOrd="6" destOrd="0" presId="urn:microsoft.com/office/officeart/2005/8/layout/vList3"/>
    <dgm:cxn modelId="{53C05696-0CF8-4E4C-8826-6E9B2DF4E7F0}" type="presParOf" srcId="{4F4D689A-A132-43B4-91DC-F34394F10F56}" destId="{58E52022-C263-4B45-94DE-77503ADE1AE7}" srcOrd="0" destOrd="0" presId="urn:microsoft.com/office/officeart/2005/8/layout/vList3"/>
    <dgm:cxn modelId="{B6B0C021-3665-4701-BFF6-894A48865C99}" type="presParOf" srcId="{4F4D689A-A132-43B4-91DC-F34394F10F56}" destId="{4A876920-2B87-42E4-B2D5-51AF1C408D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9E6C7C-76D3-45DA-9786-5EF6D494E28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6279C-43AC-4F79-9AEE-7F3D8DD93DEE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Alcance</a:t>
          </a:r>
          <a:endParaRPr lang="en-US" dirty="0"/>
        </a:p>
      </dgm:t>
    </dgm:pt>
    <dgm:pt modelId="{10ACFB30-3AEF-4D5C-901A-F465694BAACC}" type="parTrans" cxnId="{1CFC6090-5BBE-4323-B24F-3CB35B9C32F6}">
      <dgm:prSet/>
      <dgm:spPr/>
      <dgm:t>
        <a:bodyPr/>
        <a:lstStyle/>
        <a:p>
          <a:endParaRPr lang="en-US"/>
        </a:p>
      </dgm:t>
    </dgm:pt>
    <dgm:pt modelId="{BF6324D3-1C63-4F24-A153-3A02FBDB49CA}" type="sibTrans" cxnId="{1CFC6090-5BBE-4323-B24F-3CB35B9C32F6}">
      <dgm:prSet/>
      <dgm:spPr/>
      <dgm:t>
        <a:bodyPr/>
        <a:lstStyle/>
        <a:p>
          <a:endParaRPr lang="en-US"/>
        </a:p>
      </dgm:t>
    </dgm:pt>
    <dgm:pt modelId="{63A988A9-2E70-42A4-B7F8-0C5D66A299EB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Objetivos</a:t>
          </a:r>
          <a:endParaRPr lang="en-US" dirty="0"/>
        </a:p>
      </dgm:t>
    </dgm:pt>
    <dgm:pt modelId="{AC199E01-3625-45DD-B96C-3AF6CD120A42}" type="parTrans" cxnId="{A5D539FE-1D40-4DE3-94BF-39883298598B}">
      <dgm:prSet/>
      <dgm:spPr/>
      <dgm:t>
        <a:bodyPr/>
        <a:lstStyle/>
        <a:p>
          <a:endParaRPr lang="en-US"/>
        </a:p>
      </dgm:t>
    </dgm:pt>
    <dgm:pt modelId="{DDEC5B45-DCE8-4B20-A6DC-141E26CD2050}" type="sibTrans" cxnId="{A5D539FE-1D40-4DE3-94BF-39883298598B}">
      <dgm:prSet/>
      <dgm:spPr/>
      <dgm:t>
        <a:bodyPr/>
        <a:lstStyle/>
        <a:p>
          <a:endParaRPr lang="en-US"/>
        </a:p>
      </dgm:t>
    </dgm:pt>
    <dgm:pt modelId="{DEB15357-D4CC-45B6-9F71-A1DA4A3791A6}">
      <dgm:prSet phldrT="[Text]"/>
      <dgm:spPr>
        <a:solidFill>
          <a:srgbClr val="00B050"/>
        </a:solidFill>
      </dgm:spPr>
      <dgm:t>
        <a:bodyPr/>
        <a:lstStyle/>
        <a:p>
          <a:r>
            <a:rPr lang="es-EC" dirty="0"/>
            <a:t>Diseño de Alto Nivel</a:t>
          </a:r>
          <a:endParaRPr lang="en-US" dirty="0"/>
        </a:p>
      </dgm:t>
    </dgm:pt>
    <dgm:pt modelId="{68A8818F-2170-4570-9775-B6D4787157D6}" type="parTrans" cxnId="{2118AC4C-AD80-451D-8F27-27DDB3ADE30C}">
      <dgm:prSet/>
      <dgm:spPr/>
      <dgm:t>
        <a:bodyPr/>
        <a:lstStyle/>
        <a:p>
          <a:endParaRPr lang="en-US"/>
        </a:p>
      </dgm:t>
    </dgm:pt>
    <dgm:pt modelId="{1DF6C611-84EE-4A04-801D-E497E3690E6A}" type="sibTrans" cxnId="{2118AC4C-AD80-451D-8F27-27DDB3ADE30C}">
      <dgm:prSet/>
      <dgm:spPr/>
      <dgm:t>
        <a:bodyPr/>
        <a:lstStyle/>
        <a:p>
          <a:endParaRPr lang="en-US"/>
        </a:p>
      </dgm:t>
    </dgm:pt>
    <dgm:pt modelId="{224BB221-E1D0-4B24-8347-88F8F6B9EF5E}">
      <dgm:prSet/>
      <dgm:spPr>
        <a:solidFill>
          <a:srgbClr val="001642"/>
        </a:solidFill>
      </dgm:spPr>
      <dgm:t>
        <a:bodyPr/>
        <a:lstStyle/>
        <a:p>
          <a:r>
            <a:rPr lang="es-EC"/>
            <a:t>Estrategia de Implementación</a:t>
          </a:r>
          <a:endParaRPr lang="en-US" dirty="0"/>
        </a:p>
      </dgm:t>
    </dgm:pt>
    <dgm:pt modelId="{542923CE-6828-482C-BAB4-916F1F30ED2B}" type="parTrans" cxnId="{E1118EEA-135A-4185-AE1A-B9E76513A3DB}">
      <dgm:prSet/>
      <dgm:spPr/>
      <dgm:t>
        <a:bodyPr/>
        <a:lstStyle/>
        <a:p>
          <a:endParaRPr lang="en-US"/>
        </a:p>
      </dgm:t>
    </dgm:pt>
    <dgm:pt modelId="{B8F08476-85EF-4631-993A-DE24623FDBBC}" type="sibTrans" cxnId="{E1118EEA-135A-4185-AE1A-B9E76513A3DB}">
      <dgm:prSet/>
      <dgm:spPr/>
      <dgm:t>
        <a:bodyPr/>
        <a:lstStyle/>
        <a:p>
          <a:endParaRPr lang="en-US"/>
        </a:p>
      </dgm:t>
    </dgm:pt>
    <dgm:pt modelId="{13A624E4-029F-41EF-9D9F-BC346A7569FF}" type="pres">
      <dgm:prSet presAssocID="{E49E6C7C-76D3-45DA-9786-5EF6D494E288}" presName="linearFlow" presStyleCnt="0">
        <dgm:presLayoutVars>
          <dgm:dir/>
          <dgm:resizeHandles val="exact"/>
        </dgm:presLayoutVars>
      </dgm:prSet>
      <dgm:spPr/>
    </dgm:pt>
    <dgm:pt modelId="{498E64A3-1FC9-4026-BB57-AFDD67F9F872}" type="pres">
      <dgm:prSet presAssocID="{F436279C-43AC-4F79-9AEE-7F3D8DD93DEE}" presName="composite" presStyleCnt="0"/>
      <dgm:spPr/>
    </dgm:pt>
    <dgm:pt modelId="{526A96E4-3B03-4EA8-9CC8-C136615C8BEA}" type="pres">
      <dgm:prSet presAssocID="{F436279C-43AC-4F79-9AEE-7F3D8DD93DEE}" presName="imgShp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C6CC1F14-8BF0-498B-81AC-ECB1635D5EEF}" type="pres">
      <dgm:prSet presAssocID="{F436279C-43AC-4F79-9AEE-7F3D8DD93DEE}" presName="txShp" presStyleLbl="node1" presStyleIdx="0" presStyleCnt="4">
        <dgm:presLayoutVars>
          <dgm:bulletEnabled val="1"/>
        </dgm:presLayoutVars>
      </dgm:prSet>
      <dgm:spPr/>
    </dgm:pt>
    <dgm:pt modelId="{4FC4A250-5851-40E0-A2D5-D844556A7952}" type="pres">
      <dgm:prSet presAssocID="{BF6324D3-1C63-4F24-A153-3A02FBDB49CA}" presName="spacing" presStyleCnt="0"/>
      <dgm:spPr/>
    </dgm:pt>
    <dgm:pt modelId="{47E2BBAB-23D8-4CE1-AD31-248A1404AB39}" type="pres">
      <dgm:prSet presAssocID="{63A988A9-2E70-42A4-B7F8-0C5D66A299EB}" presName="composite" presStyleCnt="0"/>
      <dgm:spPr/>
    </dgm:pt>
    <dgm:pt modelId="{79C48B0F-365E-42BD-8D56-197839DE9C96}" type="pres">
      <dgm:prSet presAssocID="{63A988A9-2E70-42A4-B7F8-0C5D66A299EB}" presName="imgShp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186B02B4-A8DE-4A81-BB91-7CDF1BEF4AAB}" type="pres">
      <dgm:prSet presAssocID="{63A988A9-2E70-42A4-B7F8-0C5D66A299EB}" presName="txShp" presStyleLbl="node1" presStyleIdx="1" presStyleCnt="4">
        <dgm:presLayoutVars>
          <dgm:bulletEnabled val="1"/>
        </dgm:presLayoutVars>
      </dgm:prSet>
      <dgm:spPr/>
    </dgm:pt>
    <dgm:pt modelId="{D23AAAA8-3507-4C10-A5CB-5A55E4EC67A0}" type="pres">
      <dgm:prSet presAssocID="{DDEC5B45-DCE8-4B20-A6DC-141E26CD2050}" presName="spacing" presStyleCnt="0"/>
      <dgm:spPr/>
    </dgm:pt>
    <dgm:pt modelId="{8101191C-6CD9-4952-8724-5F862057BDF8}" type="pres">
      <dgm:prSet presAssocID="{DEB15357-D4CC-45B6-9F71-A1DA4A3791A6}" presName="composite" presStyleCnt="0"/>
      <dgm:spPr/>
    </dgm:pt>
    <dgm:pt modelId="{139463E9-33B7-48EC-A823-022BD551BE16}" type="pres">
      <dgm:prSet presAssocID="{DEB15357-D4CC-45B6-9F71-A1DA4A3791A6}" presName="imgShp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72B6DBAA-1EBC-456A-93E1-0CD989CD03B8}" type="pres">
      <dgm:prSet presAssocID="{DEB15357-D4CC-45B6-9F71-A1DA4A3791A6}" presName="txShp" presStyleLbl="node1" presStyleIdx="2" presStyleCnt="4">
        <dgm:presLayoutVars>
          <dgm:bulletEnabled val="1"/>
        </dgm:presLayoutVars>
      </dgm:prSet>
      <dgm:spPr/>
    </dgm:pt>
    <dgm:pt modelId="{3F7F241C-362B-438F-A201-31260E7AE6DE}" type="pres">
      <dgm:prSet presAssocID="{1DF6C611-84EE-4A04-801D-E497E3690E6A}" presName="spacing" presStyleCnt="0"/>
      <dgm:spPr/>
    </dgm:pt>
    <dgm:pt modelId="{4F4D689A-A132-43B4-91DC-F34394F10F56}" type="pres">
      <dgm:prSet presAssocID="{224BB221-E1D0-4B24-8347-88F8F6B9EF5E}" presName="composite" presStyleCnt="0"/>
      <dgm:spPr/>
    </dgm:pt>
    <dgm:pt modelId="{58E52022-C263-4B45-94DE-77503ADE1AE7}" type="pres">
      <dgm:prSet presAssocID="{224BB221-E1D0-4B24-8347-88F8F6B9EF5E}" presName="imgShp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4A876920-2B87-42E4-B2D5-51AF1C408DEF}" type="pres">
      <dgm:prSet presAssocID="{224BB221-E1D0-4B24-8347-88F8F6B9EF5E}" presName="txShp" presStyleLbl="node1" presStyleIdx="3" presStyleCnt="4">
        <dgm:presLayoutVars>
          <dgm:bulletEnabled val="1"/>
        </dgm:presLayoutVars>
      </dgm:prSet>
      <dgm:spPr/>
    </dgm:pt>
  </dgm:ptLst>
  <dgm:cxnLst>
    <dgm:cxn modelId="{2238813A-4FDB-4DC6-9355-FF6F03B324DF}" type="presOf" srcId="{63A988A9-2E70-42A4-B7F8-0C5D66A299EB}" destId="{186B02B4-A8DE-4A81-BB91-7CDF1BEF4AAB}" srcOrd="0" destOrd="0" presId="urn:microsoft.com/office/officeart/2005/8/layout/vList3"/>
    <dgm:cxn modelId="{85641C49-AB55-4E4F-AC6B-6DED2F0BF399}" type="presOf" srcId="{E49E6C7C-76D3-45DA-9786-5EF6D494E288}" destId="{13A624E4-029F-41EF-9D9F-BC346A7569FF}" srcOrd="0" destOrd="0" presId="urn:microsoft.com/office/officeart/2005/8/layout/vList3"/>
    <dgm:cxn modelId="{2118AC4C-AD80-451D-8F27-27DDB3ADE30C}" srcId="{E49E6C7C-76D3-45DA-9786-5EF6D494E288}" destId="{DEB15357-D4CC-45B6-9F71-A1DA4A3791A6}" srcOrd="2" destOrd="0" parTransId="{68A8818F-2170-4570-9775-B6D4787157D6}" sibTransId="{1DF6C611-84EE-4A04-801D-E497E3690E6A}"/>
    <dgm:cxn modelId="{1CFC6090-5BBE-4323-B24F-3CB35B9C32F6}" srcId="{E49E6C7C-76D3-45DA-9786-5EF6D494E288}" destId="{F436279C-43AC-4F79-9AEE-7F3D8DD93DEE}" srcOrd="0" destOrd="0" parTransId="{10ACFB30-3AEF-4D5C-901A-F465694BAACC}" sibTransId="{BF6324D3-1C63-4F24-A153-3A02FBDB49CA}"/>
    <dgm:cxn modelId="{931C1A9A-89EE-49D6-90ED-E62A8E057BFB}" type="presOf" srcId="{224BB221-E1D0-4B24-8347-88F8F6B9EF5E}" destId="{4A876920-2B87-42E4-B2D5-51AF1C408DEF}" srcOrd="0" destOrd="0" presId="urn:microsoft.com/office/officeart/2005/8/layout/vList3"/>
    <dgm:cxn modelId="{6FA8A0CB-DCCA-47A4-91D7-3AFB0D79245D}" type="presOf" srcId="{DEB15357-D4CC-45B6-9F71-A1DA4A3791A6}" destId="{72B6DBAA-1EBC-456A-93E1-0CD989CD03B8}" srcOrd="0" destOrd="0" presId="urn:microsoft.com/office/officeart/2005/8/layout/vList3"/>
    <dgm:cxn modelId="{E1118EEA-135A-4185-AE1A-B9E76513A3DB}" srcId="{E49E6C7C-76D3-45DA-9786-5EF6D494E288}" destId="{224BB221-E1D0-4B24-8347-88F8F6B9EF5E}" srcOrd="3" destOrd="0" parTransId="{542923CE-6828-482C-BAB4-916F1F30ED2B}" sibTransId="{B8F08476-85EF-4631-993A-DE24623FDBBC}"/>
    <dgm:cxn modelId="{6B0564ED-F005-4021-BC5F-6839A1C1D08F}" type="presOf" srcId="{F436279C-43AC-4F79-9AEE-7F3D8DD93DEE}" destId="{C6CC1F14-8BF0-498B-81AC-ECB1635D5EEF}" srcOrd="0" destOrd="0" presId="urn:microsoft.com/office/officeart/2005/8/layout/vList3"/>
    <dgm:cxn modelId="{A5D539FE-1D40-4DE3-94BF-39883298598B}" srcId="{E49E6C7C-76D3-45DA-9786-5EF6D494E288}" destId="{63A988A9-2E70-42A4-B7F8-0C5D66A299EB}" srcOrd="1" destOrd="0" parTransId="{AC199E01-3625-45DD-B96C-3AF6CD120A42}" sibTransId="{DDEC5B45-DCE8-4B20-A6DC-141E26CD2050}"/>
    <dgm:cxn modelId="{F11B0A5C-4E2F-4266-B8A6-85246C5E848E}" type="presParOf" srcId="{13A624E4-029F-41EF-9D9F-BC346A7569FF}" destId="{498E64A3-1FC9-4026-BB57-AFDD67F9F872}" srcOrd="0" destOrd="0" presId="urn:microsoft.com/office/officeart/2005/8/layout/vList3"/>
    <dgm:cxn modelId="{04A76BCA-0A45-4D23-B1F0-355F4FA00427}" type="presParOf" srcId="{498E64A3-1FC9-4026-BB57-AFDD67F9F872}" destId="{526A96E4-3B03-4EA8-9CC8-C136615C8BEA}" srcOrd="0" destOrd="0" presId="urn:microsoft.com/office/officeart/2005/8/layout/vList3"/>
    <dgm:cxn modelId="{C0047C6C-6167-435E-855B-C22AA8B62E58}" type="presParOf" srcId="{498E64A3-1FC9-4026-BB57-AFDD67F9F872}" destId="{C6CC1F14-8BF0-498B-81AC-ECB1635D5EEF}" srcOrd="1" destOrd="0" presId="urn:microsoft.com/office/officeart/2005/8/layout/vList3"/>
    <dgm:cxn modelId="{24CCCFD2-DE70-4F3A-A899-E9D56220A474}" type="presParOf" srcId="{13A624E4-029F-41EF-9D9F-BC346A7569FF}" destId="{4FC4A250-5851-40E0-A2D5-D844556A7952}" srcOrd="1" destOrd="0" presId="urn:microsoft.com/office/officeart/2005/8/layout/vList3"/>
    <dgm:cxn modelId="{3D7E8516-1492-43B8-968A-972A30CEBD9F}" type="presParOf" srcId="{13A624E4-029F-41EF-9D9F-BC346A7569FF}" destId="{47E2BBAB-23D8-4CE1-AD31-248A1404AB39}" srcOrd="2" destOrd="0" presId="urn:microsoft.com/office/officeart/2005/8/layout/vList3"/>
    <dgm:cxn modelId="{9B0A9899-6A02-4117-90CB-816D3D502F00}" type="presParOf" srcId="{47E2BBAB-23D8-4CE1-AD31-248A1404AB39}" destId="{79C48B0F-365E-42BD-8D56-197839DE9C96}" srcOrd="0" destOrd="0" presId="urn:microsoft.com/office/officeart/2005/8/layout/vList3"/>
    <dgm:cxn modelId="{110ABEDD-D96E-4531-A001-FE1E61DB36AD}" type="presParOf" srcId="{47E2BBAB-23D8-4CE1-AD31-248A1404AB39}" destId="{186B02B4-A8DE-4A81-BB91-7CDF1BEF4AAB}" srcOrd="1" destOrd="0" presId="urn:microsoft.com/office/officeart/2005/8/layout/vList3"/>
    <dgm:cxn modelId="{8EC508BF-D046-4AF1-BC93-B2F861B399C5}" type="presParOf" srcId="{13A624E4-029F-41EF-9D9F-BC346A7569FF}" destId="{D23AAAA8-3507-4C10-A5CB-5A55E4EC67A0}" srcOrd="3" destOrd="0" presId="urn:microsoft.com/office/officeart/2005/8/layout/vList3"/>
    <dgm:cxn modelId="{BD552B61-BDFD-4F8E-9571-BBA80D53AB5F}" type="presParOf" srcId="{13A624E4-029F-41EF-9D9F-BC346A7569FF}" destId="{8101191C-6CD9-4952-8724-5F862057BDF8}" srcOrd="4" destOrd="0" presId="urn:microsoft.com/office/officeart/2005/8/layout/vList3"/>
    <dgm:cxn modelId="{E9B927AE-E689-4253-9954-9085F106E120}" type="presParOf" srcId="{8101191C-6CD9-4952-8724-5F862057BDF8}" destId="{139463E9-33B7-48EC-A823-022BD551BE16}" srcOrd="0" destOrd="0" presId="urn:microsoft.com/office/officeart/2005/8/layout/vList3"/>
    <dgm:cxn modelId="{CB9BDA21-A917-455D-878A-5B60CEA8690F}" type="presParOf" srcId="{8101191C-6CD9-4952-8724-5F862057BDF8}" destId="{72B6DBAA-1EBC-456A-93E1-0CD989CD03B8}" srcOrd="1" destOrd="0" presId="urn:microsoft.com/office/officeart/2005/8/layout/vList3"/>
    <dgm:cxn modelId="{73852CB6-9794-43C6-BACC-989F6E5B54BC}" type="presParOf" srcId="{13A624E4-029F-41EF-9D9F-BC346A7569FF}" destId="{3F7F241C-362B-438F-A201-31260E7AE6DE}" srcOrd="5" destOrd="0" presId="urn:microsoft.com/office/officeart/2005/8/layout/vList3"/>
    <dgm:cxn modelId="{B67282C3-322C-410C-A55C-1A0EEA7D9AAA}" type="presParOf" srcId="{13A624E4-029F-41EF-9D9F-BC346A7569FF}" destId="{4F4D689A-A132-43B4-91DC-F34394F10F56}" srcOrd="6" destOrd="0" presId="urn:microsoft.com/office/officeart/2005/8/layout/vList3"/>
    <dgm:cxn modelId="{53C05696-0CF8-4E4C-8826-6E9B2DF4E7F0}" type="presParOf" srcId="{4F4D689A-A132-43B4-91DC-F34394F10F56}" destId="{58E52022-C263-4B45-94DE-77503ADE1AE7}" srcOrd="0" destOrd="0" presId="urn:microsoft.com/office/officeart/2005/8/layout/vList3"/>
    <dgm:cxn modelId="{B6B0C021-3665-4701-BFF6-894A48865C99}" type="presParOf" srcId="{4F4D689A-A132-43B4-91DC-F34394F10F56}" destId="{4A876920-2B87-42E4-B2D5-51AF1C408D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9E6C7C-76D3-45DA-9786-5EF6D494E28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6279C-43AC-4F79-9AEE-7F3D8DD93DEE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Alcance</a:t>
          </a:r>
          <a:endParaRPr lang="en-US" dirty="0"/>
        </a:p>
      </dgm:t>
    </dgm:pt>
    <dgm:pt modelId="{10ACFB30-3AEF-4D5C-901A-F465694BAACC}" type="parTrans" cxnId="{1CFC6090-5BBE-4323-B24F-3CB35B9C32F6}">
      <dgm:prSet/>
      <dgm:spPr/>
      <dgm:t>
        <a:bodyPr/>
        <a:lstStyle/>
        <a:p>
          <a:endParaRPr lang="en-US"/>
        </a:p>
      </dgm:t>
    </dgm:pt>
    <dgm:pt modelId="{BF6324D3-1C63-4F24-A153-3A02FBDB49CA}" type="sibTrans" cxnId="{1CFC6090-5BBE-4323-B24F-3CB35B9C32F6}">
      <dgm:prSet/>
      <dgm:spPr/>
      <dgm:t>
        <a:bodyPr/>
        <a:lstStyle/>
        <a:p>
          <a:endParaRPr lang="en-US"/>
        </a:p>
      </dgm:t>
    </dgm:pt>
    <dgm:pt modelId="{63A988A9-2E70-42A4-B7F8-0C5D66A299EB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Objetivos</a:t>
          </a:r>
          <a:endParaRPr lang="en-US" dirty="0"/>
        </a:p>
      </dgm:t>
    </dgm:pt>
    <dgm:pt modelId="{AC199E01-3625-45DD-B96C-3AF6CD120A42}" type="parTrans" cxnId="{A5D539FE-1D40-4DE3-94BF-39883298598B}">
      <dgm:prSet/>
      <dgm:spPr/>
      <dgm:t>
        <a:bodyPr/>
        <a:lstStyle/>
        <a:p>
          <a:endParaRPr lang="en-US"/>
        </a:p>
      </dgm:t>
    </dgm:pt>
    <dgm:pt modelId="{DDEC5B45-DCE8-4B20-A6DC-141E26CD2050}" type="sibTrans" cxnId="{A5D539FE-1D40-4DE3-94BF-39883298598B}">
      <dgm:prSet/>
      <dgm:spPr/>
      <dgm:t>
        <a:bodyPr/>
        <a:lstStyle/>
        <a:p>
          <a:endParaRPr lang="en-US"/>
        </a:p>
      </dgm:t>
    </dgm:pt>
    <dgm:pt modelId="{DEB15357-D4CC-45B6-9F71-A1DA4A3791A6}">
      <dgm:prSet phldrT="[Text]"/>
      <dgm:spPr>
        <a:solidFill>
          <a:srgbClr val="001642"/>
        </a:solidFill>
      </dgm:spPr>
      <dgm:t>
        <a:bodyPr/>
        <a:lstStyle/>
        <a:p>
          <a:r>
            <a:rPr lang="es-EC" dirty="0"/>
            <a:t>Diseño de Alto Nivel</a:t>
          </a:r>
          <a:endParaRPr lang="en-US" dirty="0"/>
        </a:p>
      </dgm:t>
    </dgm:pt>
    <dgm:pt modelId="{68A8818F-2170-4570-9775-B6D4787157D6}" type="parTrans" cxnId="{2118AC4C-AD80-451D-8F27-27DDB3ADE30C}">
      <dgm:prSet/>
      <dgm:spPr/>
      <dgm:t>
        <a:bodyPr/>
        <a:lstStyle/>
        <a:p>
          <a:endParaRPr lang="en-US"/>
        </a:p>
      </dgm:t>
    </dgm:pt>
    <dgm:pt modelId="{1DF6C611-84EE-4A04-801D-E497E3690E6A}" type="sibTrans" cxnId="{2118AC4C-AD80-451D-8F27-27DDB3ADE30C}">
      <dgm:prSet/>
      <dgm:spPr/>
      <dgm:t>
        <a:bodyPr/>
        <a:lstStyle/>
        <a:p>
          <a:endParaRPr lang="en-US"/>
        </a:p>
      </dgm:t>
    </dgm:pt>
    <dgm:pt modelId="{224BB221-E1D0-4B24-8347-88F8F6B9EF5E}">
      <dgm:prSet/>
      <dgm:spPr>
        <a:solidFill>
          <a:srgbClr val="00B050"/>
        </a:solidFill>
      </dgm:spPr>
      <dgm:t>
        <a:bodyPr/>
        <a:lstStyle/>
        <a:p>
          <a:r>
            <a:rPr lang="es-EC"/>
            <a:t>Estrategia de Implementación</a:t>
          </a:r>
          <a:endParaRPr lang="en-US" dirty="0"/>
        </a:p>
      </dgm:t>
    </dgm:pt>
    <dgm:pt modelId="{542923CE-6828-482C-BAB4-916F1F30ED2B}" type="parTrans" cxnId="{E1118EEA-135A-4185-AE1A-B9E76513A3DB}">
      <dgm:prSet/>
      <dgm:spPr/>
      <dgm:t>
        <a:bodyPr/>
        <a:lstStyle/>
        <a:p>
          <a:endParaRPr lang="en-US"/>
        </a:p>
      </dgm:t>
    </dgm:pt>
    <dgm:pt modelId="{B8F08476-85EF-4631-993A-DE24623FDBBC}" type="sibTrans" cxnId="{E1118EEA-135A-4185-AE1A-B9E76513A3DB}">
      <dgm:prSet/>
      <dgm:spPr/>
      <dgm:t>
        <a:bodyPr/>
        <a:lstStyle/>
        <a:p>
          <a:endParaRPr lang="en-US"/>
        </a:p>
      </dgm:t>
    </dgm:pt>
    <dgm:pt modelId="{13A624E4-029F-41EF-9D9F-BC346A7569FF}" type="pres">
      <dgm:prSet presAssocID="{E49E6C7C-76D3-45DA-9786-5EF6D494E288}" presName="linearFlow" presStyleCnt="0">
        <dgm:presLayoutVars>
          <dgm:dir/>
          <dgm:resizeHandles val="exact"/>
        </dgm:presLayoutVars>
      </dgm:prSet>
      <dgm:spPr/>
    </dgm:pt>
    <dgm:pt modelId="{498E64A3-1FC9-4026-BB57-AFDD67F9F872}" type="pres">
      <dgm:prSet presAssocID="{F436279C-43AC-4F79-9AEE-7F3D8DD93DEE}" presName="composite" presStyleCnt="0"/>
      <dgm:spPr/>
    </dgm:pt>
    <dgm:pt modelId="{526A96E4-3B03-4EA8-9CC8-C136615C8BEA}" type="pres">
      <dgm:prSet presAssocID="{F436279C-43AC-4F79-9AEE-7F3D8DD93DEE}" presName="imgShp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C6CC1F14-8BF0-498B-81AC-ECB1635D5EEF}" type="pres">
      <dgm:prSet presAssocID="{F436279C-43AC-4F79-9AEE-7F3D8DD93DEE}" presName="txShp" presStyleLbl="node1" presStyleIdx="0" presStyleCnt="4">
        <dgm:presLayoutVars>
          <dgm:bulletEnabled val="1"/>
        </dgm:presLayoutVars>
      </dgm:prSet>
      <dgm:spPr/>
    </dgm:pt>
    <dgm:pt modelId="{4FC4A250-5851-40E0-A2D5-D844556A7952}" type="pres">
      <dgm:prSet presAssocID="{BF6324D3-1C63-4F24-A153-3A02FBDB49CA}" presName="spacing" presStyleCnt="0"/>
      <dgm:spPr/>
    </dgm:pt>
    <dgm:pt modelId="{47E2BBAB-23D8-4CE1-AD31-248A1404AB39}" type="pres">
      <dgm:prSet presAssocID="{63A988A9-2E70-42A4-B7F8-0C5D66A299EB}" presName="composite" presStyleCnt="0"/>
      <dgm:spPr/>
    </dgm:pt>
    <dgm:pt modelId="{79C48B0F-365E-42BD-8D56-197839DE9C96}" type="pres">
      <dgm:prSet presAssocID="{63A988A9-2E70-42A4-B7F8-0C5D66A299EB}" presName="imgShp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186B02B4-A8DE-4A81-BB91-7CDF1BEF4AAB}" type="pres">
      <dgm:prSet presAssocID="{63A988A9-2E70-42A4-B7F8-0C5D66A299EB}" presName="txShp" presStyleLbl="node1" presStyleIdx="1" presStyleCnt="4">
        <dgm:presLayoutVars>
          <dgm:bulletEnabled val="1"/>
        </dgm:presLayoutVars>
      </dgm:prSet>
      <dgm:spPr/>
    </dgm:pt>
    <dgm:pt modelId="{D23AAAA8-3507-4C10-A5CB-5A55E4EC67A0}" type="pres">
      <dgm:prSet presAssocID="{DDEC5B45-DCE8-4B20-A6DC-141E26CD2050}" presName="spacing" presStyleCnt="0"/>
      <dgm:spPr/>
    </dgm:pt>
    <dgm:pt modelId="{8101191C-6CD9-4952-8724-5F862057BDF8}" type="pres">
      <dgm:prSet presAssocID="{DEB15357-D4CC-45B6-9F71-A1DA4A3791A6}" presName="composite" presStyleCnt="0"/>
      <dgm:spPr/>
    </dgm:pt>
    <dgm:pt modelId="{139463E9-33B7-48EC-A823-022BD551BE16}" type="pres">
      <dgm:prSet presAssocID="{DEB15357-D4CC-45B6-9F71-A1DA4A3791A6}" presName="imgShp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72B6DBAA-1EBC-456A-93E1-0CD989CD03B8}" type="pres">
      <dgm:prSet presAssocID="{DEB15357-D4CC-45B6-9F71-A1DA4A3791A6}" presName="txShp" presStyleLbl="node1" presStyleIdx="2" presStyleCnt="4">
        <dgm:presLayoutVars>
          <dgm:bulletEnabled val="1"/>
        </dgm:presLayoutVars>
      </dgm:prSet>
      <dgm:spPr/>
    </dgm:pt>
    <dgm:pt modelId="{3F7F241C-362B-438F-A201-31260E7AE6DE}" type="pres">
      <dgm:prSet presAssocID="{1DF6C611-84EE-4A04-801D-E497E3690E6A}" presName="spacing" presStyleCnt="0"/>
      <dgm:spPr/>
    </dgm:pt>
    <dgm:pt modelId="{4F4D689A-A132-43B4-91DC-F34394F10F56}" type="pres">
      <dgm:prSet presAssocID="{224BB221-E1D0-4B24-8347-88F8F6B9EF5E}" presName="composite" presStyleCnt="0"/>
      <dgm:spPr/>
    </dgm:pt>
    <dgm:pt modelId="{58E52022-C263-4B45-94DE-77503ADE1AE7}" type="pres">
      <dgm:prSet presAssocID="{224BB221-E1D0-4B24-8347-88F8F6B9EF5E}" presName="imgShp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4A876920-2B87-42E4-B2D5-51AF1C408DEF}" type="pres">
      <dgm:prSet presAssocID="{224BB221-E1D0-4B24-8347-88F8F6B9EF5E}" presName="txShp" presStyleLbl="node1" presStyleIdx="3" presStyleCnt="4">
        <dgm:presLayoutVars>
          <dgm:bulletEnabled val="1"/>
        </dgm:presLayoutVars>
      </dgm:prSet>
      <dgm:spPr/>
    </dgm:pt>
  </dgm:ptLst>
  <dgm:cxnLst>
    <dgm:cxn modelId="{2238813A-4FDB-4DC6-9355-FF6F03B324DF}" type="presOf" srcId="{63A988A9-2E70-42A4-B7F8-0C5D66A299EB}" destId="{186B02B4-A8DE-4A81-BB91-7CDF1BEF4AAB}" srcOrd="0" destOrd="0" presId="urn:microsoft.com/office/officeart/2005/8/layout/vList3"/>
    <dgm:cxn modelId="{85641C49-AB55-4E4F-AC6B-6DED2F0BF399}" type="presOf" srcId="{E49E6C7C-76D3-45DA-9786-5EF6D494E288}" destId="{13A624E4-029F-41EF-9D9F-BC346A7569FF}" srcOrd="0" destOrd="0" presId="urn:microsoft.com/office/officeart/2005/8/layout/vList3"/>
    <dgm:cxn modelId="{2118AC4C-AD80-451D-8F27-27DDB3ADE30C}" srcId="{E49E6C7C-76D3-45DA-9786-5EF6D494E288}" destId="{DEB15357-D4CC-45B6-9F71-A1DA4A3791A6}" srcOrd="2" destOrd="0" parTransId="{68A8818F-2170-4570-9775-B6D4787157D6}" sibTransId="{1DF6C611-84EE-4A04-801D-E497E3690E6A}"/>
    <dgm:cxn modelId="{1CFC6090-5BBE-4323-B24F-3CB35B9C32F6}" srcId="{E49E6C7C-76D3-45DA-9786-5EF6D494E288}" destId="{F436279C-43AC-4F79-9AEE-7F3D8DD93DEE}" srcOrd="0" destOrd="0" parTransId="{10ACFB30-3AEF-4D5C-901A-F465694BAACC}" sibTransId="{BF6324D3-1C63-4F24-A153-3A02FBDB49CA}"/>
    <dgm:cxn modelId="{931C1A9A-89EE-49D6-90ED-E62A8E057BFB}" type="presOf" srcId="{224BB221-E1D0-4B24-8347-88F8F6B9EF5E}" destId="{4A876920-2B87-42E4-B2D5-51AF1C408DEF}" srcOrd="0" destOrd="0" presId="urn:microsoft.com/office/officeart/2005/8/layout/vList3"/>
    <dgm:cxn modelId="{6FA8A0CB-DCCA-47A4-91D7-3AFB0D79245D}" type="presOf" srcId="{DEB15357-D4CC-45B6-9F71-A1DA4A3791A6}" destId="{72B6DBAA-1EBC-456A-93E1-0CD989CD03B8}" srcOrd="0" destOrd="0" presId="urn:microsoft.com/office/officeart/2005/8/layout/vList3"/>
    <dgm:cxn modelId="{E1118EEA-135A-4185-AE1A-B9E76513A3DB}" srcId="{E49E6C7C-76D3-45DA-9786-5EF6D494E288}" destId="{224BB221-E1D0-4B24-8347-88F8F6B9EF5E}" srcOrd="3" destOrd="0" parTransId="{542923CE-6828-482C-BAB4-916F1F30ED2B}" sibTransId="{B8F08476-85EF-4631-993A-DE24623FDBBC}"/>
    <dgm:cxn modelId="{6B0564ED-F005-4021-BC5F-6839A1C1D08F}" type="presOf" srcId="{F436279C-43AC-4F79-9AEE-7F3D8DD93DEE}" destId="{C6CC1F14-8BF0-498B-81AC-ECB1635D5EEF}" srcOrd="0" destOrd="0" presId="urn:microsoft.com/office/officeart/2005/8/layout/vList3"/>
    <dgm:cxn modelId="{A5D539FE-1D40-4DE3-94BF-39883298598B}" srcId="{E49E6C7C-76D3-45DA-9786-5EF6D494E288}" destId="{63A988A9-2E70-42A4-B7F8-0C5D66A299EB}" srcOrd="1" destOrd="0" parTransId="{AC199E01-3625-45DD-B96C-3AF6CD120A42}" sibTransId="{DDEC5B45-DCE8-4B20-A6DC-141E26CD2050}"/>
    <dgm:cxn modelId="{F11B0A5C-4E2F-4266-B8A6-85246C5E848E}" type="presParOf" srcId="{13A624E4-029F-41EF-9D9F-BC346A7569FF}" destId="{498E64A3-1FC9-4026-BB57-AFDD67F9F872}" srcOrd="0" destOrd="0" presId="urn:microsoft.com/office/officeart/2005/8/layout/vList3"/>
    <dgm:cxn modelId="{04A76BCA-0A45-4D23-B1F0-355F4FA00427}" type="presParOf" srcId="{498E64A3-1FC9-4026-BB57-AFDD67F9F872}" destId="{526A96E4-3B03-4EA8-9CC8-C136615C8BEA}" srcOrd="0" destOrd="0" presId="urn:microsoft.com/office/officeart/2005/8/layout/vList3"/>
    <dgm:cxn modelId="{C0047C6C-6167-435E-855B-C22AA8B62E58}" type="presParOf" srcId="{498E64A3-1FC9-4026-BB57-AFDD67F9F872}" destId="{C6CC1F14-8BF0-498B-81AC-ECB1635D5EEF}" srcOrd="1" destOrd="0" presId="urn:microsoft.com/office/officeart/2005/8/layout/vList3"/>
    <dgm:cxn modelId="{24CCCFD2-DE70-4F3A-A899-E9D56220A474}" type="presParOf" srcId="{13A624E4-029F-41EF-9D9F-BC346A7569FF}" destId="{4FC4A250-5851-40E0-A2D5-D844556A7952}" srcOrd="1" destOrd="0" presId="urn:microsoft.com/office/officeart/2005/8/layout/vList3"/>
    <dgm:cxn modelId="{3D7E8516-1492-43B8-968A-972A30CEBD9F}" type="presParOf" srcId="{13A624E4-029F-41EF-9D9F-BC346A7569FF}" destId="{47E2BBAB-23D8-4CE1-AD31-248A1404AB39}" srcOrd="2" destOrd="0" presId="urn:microsoft.com/office/officeart/2005/8/layout/vList3"/>
    <dgm:cxn modelId="{9B0A9899-6A02-4117-90CB-816D3D502F00}" type="presParOf" srcId="{47E2BBAB-23D8-4CE1-AD31-248A1404AB39}" destId="{79C48B0F-365E-42BD-8D56-197839DE9C96}" srcOrd="0" destOrd="0" presId="urn:microsoft.com/office/officeart/2005/8/layout/vList3"/>
    <dgm:cxn modelId="{110ABEDD-D96E-4531-A001-FE1E61DB36AD}" type="presParOf" srcId="{47E2BBAB-23D8-4CE1-AD31-248A1404AB39}" destId="{186B02B4-A8DE-4A81-BB91-7CDF1BEF4AAB}" srcOrd="1" destOrd="0" presId="urn:microsoft.com/office/officeart/2005/8/layout/vList3"/>
    <dgm:cxn modelId="{8EC508BF-D046-4AF1-BC93-B2F861B399C5}" type="presParOf" srcId="{13A624E4-029F-41EF-9D9F-BC346A7569FF}" destId="{D23AAAA8-3507-4C10-A5CB-5A55E4EC67A0}" srcOrd="3" destOrd="0" presId="urn:microsoft.com/office/officeart/2005/8/layout/vList3"/>
    <dgm:cxn modelId="{BD552B61-BDFD-4F8E-9571-BBA80D53AB5F}" type="presParOf" srcId="{13A624E4-029F-41EF-9D9F-BC346A7569FF}" destId="{8101191C-6CD9-4952-8724-5F862057BDF8}" srcOrd="4" destOrd="0" presId="urn:microsoft.com/office/officeart/2005/8/layout/vList3"/>
    <dgm:cxn modelId="{E9B927AE-E689-4253-9954-9085F106E120}" type="presParOf" srcId="{8101191C-6CD9-4952-8724-5F862057BDF8}" destId="{139463E9-33B7-48EC-A823-022BD551BE16}" srcOrd="0" destOrd="0" presId="urn:microsoft.com/office/officeart/2005/8/layout/vList3"/>
    <dgm:cxn modelId="{CB9BDA21-A917-455D-878A-5B60CEA8690F}" type="presParOf" srcId="{8101191C-6CD9-4952-8724-5F862057BDF8}" destId="{72B6DBAA-1EBC-456A-93E1-0CD989CD03B8}" srcOrd="1" destOrd="0" presId="urn:microsoft.com/office/officeart/2005/8/layout/vList3"/>
    <dgm:cxn modelId="{73852CB6-9794-43C6-BACC-989F6E5B54BC}" type="presParOf" srcId="{13A624E4-029F-41EF-9D9F-BC346A7569FF}" destId="{3F7F241C-362B-438F-A201-31260E7AE6DE}" srcOrd="5" destOrd="0" presId="urn:microsoft.com/office/officeart/2005/8/layout/vList3"/>
    <dgm:cxn modelId="{B67282C3-322C-410C-A55C-1A0EEA7D9AAA}" type="presParOf" srcId="{13A624E4-029F-41EF-9D9F-BC346A7569FF}" destId="{4F4D689A-A132-43B4-91DC-F34394F10F56}" srcOrd="6" destOrd="0" presId="urn:microsoft.com/office/officeart/2005/8/layout/vList3"/>
    <dgm:cxn modelId="{53C05696-0CF8-4E4C-8826-6E9B2DF4E7F0}" type="presParOf" srcId="{4F4D689A-A132-43B4-91DC-F34394F10F56}" destId="{58E52022-C263-4B45-94DE-77503ADE1AE7}" srcOrd="0" destOrd="0" presId="urn:microsoft.com/office/officeart/2005/8/layout/vList3"/>
    <dgm:cxn modelId="{B6B0C021-3665-4701-BFF6-894A48865C99}" type="presParOf" srcId="{4F4D689A-A132-43B4-91DC-F34394F10F56}" destId="{4A876920-2B87-42E4-B2D5-51AF1C408D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C1F14-8BF0-498B-81AC-ECB1635D5EEF}">
      <dsp:nvSpPr>
        <dsp:cNvPr id="0" name=""/>
        <dsp:cNvSpPr/>
      </dsp:nvSpPr>
      <dsp:spPr>
        <a:xfrm rot="10800000">
          <a:off x="1433348" y="1741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Alcance</a:t>
          </a:r>
          <a:endParaRPr lang="en-US" sz="2400" kern="1200" dirty="0"/>
        </a:p>
      </dsp:txBody>
      <dsp:txXfrm rot="10800000">
        <a:off x="1649910" y="1741"/>
        <a:ext cx="4614264" cy="866247"/>
      </dsp:txXfrm>
    </dsp:sp>
    <dsp:sp modelId="{526A96E4-3B03-4EA8-9CC8-C136615C8BEA}">
      <dsp:nvSpPr>
        <dsp:cNvPr id="0" name=""/>
        <dsp:cNvSpPr/>
      </dsp:nvSpPr>
      <dsp:spPr>
        <a:xfrm>
          <a:off x="1000225" y="174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B02B4-A8DE-4A81-BB91-7CDF1BEF4AAB}">
      <dsp:nvSpPr>
        <dsp:cNvPr id="0" name=""/>
        <dsp:cNvSpPr/>
      </dsp:nvSpPr>
      <dsp:spPr>
        <a:xfrm rot="10800000">
          <a:off x="1433348" y="1126571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Objetivos</a:t>
          </a:r>
          <a:endParaRPr lang="en-US" sz="2400" kern="1200" dirty="0"/>
        </a:p>
      </dsp:txBody>
      <dsp:txXfrm rot="10800000">
        <a:off x="1649910" y="1126571"/>
        <a:ext cx="4614264" cy="866247"/>
      </dsp:txXfrm>
    </dsp:sp>
    <dsp:sp modelId="{79C48B0F-365E-42BD-8D56-197839DE9C96}">
      <dsp:nvSpPr>
        <dsp:cNvPr id="0" name=""/>
        <dsp:cNvSpPr/>
      </dsp:nvSpPr>
      <dsp:spPr>
        <a:xfrm>
          <a:off x="1000225" y="112657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6DBAA-1EBC-456A-93E1-0CD989CD03B8}">
      <dsp:nvSpPr>
        <dsp:cNvPr id="0" name=""/>
        <dsp:cNvSpPr/>
      </dsp:nvSpPr>
      <dsp:spPr>
        <a:xfrm rot="10800000">
          <a:off x="1433348" y="2251400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Diseño de Alto Nivel</a:t>
          </a:r>
          <a:endParaRPr lang="en-US" sz="2400" kern="1200" dirty="0"/>
        </a:p>
      </dsp:txBody>
      <dsp:txXfrm rot="10800000">
        <a:off x="1649910" y="2251400"/>
        <a:ext cx="4614264" cy="866247"/>
      </dsp:txXfrm>
    </dsp:sp>
    <dsp:sp modelId="{139463E9-33B7-48EC-A823-022BD551BE16}">
      <dsp:nvSpPr>
        <dsp:cNvPr id="0" name=""/>
        <dsp:cNvSpPr/>
      </dsp:nvSpPr>
      <dsp:spPr>
        <a:xfrm>
          <a:off x="1000225" y="2251400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76920-2B87-42E4-B2D5-51AF1C408DEF}">
      <dsp:nvSpPr>
        <dsp:cNvPr id="0" name=""/>
        <dsp:cNvSpPr/>
      </dsp:nvSpPr>
      <dsp:spPr>
        <a:xfrm rot="10800000">
          <a:off x="1433348" y="3376229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Estrategia de Implementación</a:t>
          </a:r>
          <a:endParaRPr lang="en-US" sz="2400" kern="1200" dirty="0"/>
        </a:p>
      </dsp:txBody>
      <dsp:txXfrm rot="10800000">
        <a:off x="1649910" y="3376229"/>
        <a:ext cx="4614264" cy="866247"/>
      </dsp:txXfrm>
    </dsp:sp>
    <dsp:sp modelId="{58E52022-C263-4B45-94DE-77503ADE1AE7}">
      <dsp:nvSpPr>
        <dsp:cNvPr id="0" name=""/>
        <dsp:cNvSpPr/>
      </dsp:nvSpPr>
      <dsp:spPr>
        <a:xfrm>
          <a:off x="1000225" y="3376229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C1F14-8BF0-498B-81AC-ECB1635D5EEF}">
      <dsp:nvSpPr>
        <dsp:cNvPr id="0" name=""/>
        <dsp:cNvSpPr/>
      </dsp:nvSpPr>
      <dsp:spPr>
        <a:xfrm rot="10800000">
          <a:off x="1433348" y="1741"/>
          <a:ext cx="4830826" cy="866247"/>
        </a:xfrm>
        <a:prstGeom prst="homePlate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Alcance</a:t>
          </a:r>
          <a:endParaRPr lang="en-US" sz="2400" kern="1200" dirty="0"/>
        </a:p>
      </dsp:txBody>
      <dsp:txXfrm rot="10800000">
        <a:off x="1649910" y="1741"/>
        <a:ext cx="4614264" cy="866247"/>
      </dsp:txXfrm>
    </dsp:sp>
    <dsp:sp modelId="{526A96E4-3B03-4EA8-9CC8-C136615C8BEA}">
      <dsp:nvSpPr>
        <dsp:cNvPr id="0" name=""/>
        <dsp:cNvSpPr/>
      </dsp:nvSpPr>
      <dsp:spPr>
        <a:xfrm>
          <a:off x="1000225" y="174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B02B4-A8DE-4A81-BB91-7CDF1BEF4AAB}">
      <dsp:nvSpPr>
        <dsp:cNvPr id="0" name=""/>
        <dsp:cNvSpPr/>
      </dsp:nvSpPr>
      <dsp:spPr>
        <a:xfrm rot="10800000">
          <a:off x="1433348" y="1126571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Objetivos</a:t>
          </a:r>
          <a:endParaRPr lang="en-US" sz="2400" kern="1200" dirty="0"/>
        </a:p>
      </dsp:txBody>
      <dsp:txXfrm rot="10800000">
        <a:off x="1649910" y="1126571"/>
        <a:ext cx="4614264" cy="866247"/>
      </dsp:txXfrm>
    </dsp:sp>
    <dsp:sp modelId="{79C48B0F-365E-42BD-8D56-197839DE9C96}">
      <dsp:nvSpPr>
        <dsp:cNvPr id="0" name=""/>
        <dsp:cNvSpPr/>
      </dsp:nvSpPr>
      <dsp:spPr>
        <a:xfrm>
          <a:off x="1000225" y="112657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6DBAA-1EBC-456A-93E1-0CD989CD03B8}">
      <dsp:nvSpPr>
        <dsp:cNvPr id="0" name=""/>
        <dsp:cNvSpPr/>
      </dsp:nvSpPr>
      <dsp:spPr>
        <a:xfrm rot="10800000">
          <a:off x="1433348" y="2251400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Diseño de Alto Nivel</a:t>
          </a:r>
          <a:endParaRPr lang="en-US" sz="2400" kern="1200" dirty="0"/>
        </a:p>
      </dsp:txBody>
      <dsp:txXfrm rot="10800000">
        <a:off x="1649910" y="2251400"/>
        <a:ext cx="4614264" cy="866247"/>
      </dsp:txXfrm>
    </dsp:sp>
    <dsp:sp modelId="{139463E9-33B7-48EC-A823-022BD551BE16}">
      <dsp:nvSpPr>
        <dsp:cNvPr id="0" name=""/>
        <dsp:cNvSpPr/>
      </dsp:nvSpPr>
      <dsp:spPr>
        <a:xfrm>
          <a:off x="1000225" y="2251400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76920-2B87-42E4-B2D5-51AF1C408DEF}">
      <dsp:nvSpPr>
        <dsp:cNvPr id="0" name=""/>
        <dsp:cNvSpPr/>
      </dsp:nvSpPr>
      <dsp:spPr>
        <a:xfrm rot="10800000">
          <a:off x="1433348" y="3376229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Estrategia de Implementación</a:t>
          </a:r>
          <a:endParaRPr lang="en-US" sz="2400" kern="1200" dirty="0"/>
        </a:p>
      </dsp:txBody>
      <dsp:txXfrm rot="10800000">
        <a:off x="1649910" y="3376229"/>
        <a:ext cx="4614264" cy="866247"/>
      </dsp:txXfrm>
    </dsp:sp>
    <dsp:sp modelId="{58E52022-C263-4B45-94DE-77503ADE1AE7}">
      <dsp:nvSpPr>
        <dsp:cNvPr id="0" name=""/>
        <dsp:cNvSpPr/>
      </dsp:nvSpPr>
      <dsp:spPr>
        <a:xfrm>
          <a:off x="1000225" y="3376229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C1F14-8BF0-498B-81AC-ECB1635D5EEF}">
      <dsp:nvSpPr>
        <dsp:cNvPr id="0" name=""/>
        <dsp:cNvSpPr/>
      </dsp:nvSpPr>
      <dsp:spPr>
        <a:xfrm rot="10800000">
          <a:off x="1433348" y="1741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Alcance</a:t>
          </a:r>
          <a:endParaRPr lang="en-US" sz="2400" kern="1200" dirty="0"/>
        </a:p>
      </dsp:txBody>
      <dsp:txXfrm rot="10800000">
        <a:off x="1649910" y="1741"/>
        <a:ext cx="4614264" cy="866247"/>
      </dsp:txXfrm>
    </dsp:sp>
    <dsp:sp modelId="{526A96E4-3B03-4EA8-9CC8-C136615C8BEA}">
      <dsp:nvSpPr>
        <dsp:cNvPr id="0" name=""/>
        <dsp:cNvSpPr/>
      </dsp:nvSpPr>
      <dsp:spPr>
        <a:xfrm>
          <a:off x="1000225" y="174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B02B4-A8DE-4A81-BB91-7CDF1BEF4AAB}">
      <dsp:nvSpPr>
        <dsp:cNvPr id="0" name=""/>
        <dsp:cNvSpPr/>
      </dsp:nvSpPr>
      <dsp:spPr>
        <a:xfrm rot="10800000">
          <a:off x="1433348" y="1126571"/>
          <a:ext cx="4830826" cy="866247"/>
        </a:xfrm>
        <a:prstGeom prst="homePlate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Objetivos</a:t>
          </a:r>
          <a:endParaRPr lang="en-US" sz="2400" kern="1200" dirty="0"/>
        </a:p>
      </dsp:txBody>
      <dsp:txXfrm rot="10800000">
        <a:off x="1649910" y="1126571"/>
        <a:ext cx="4614264" cy="866247"/>
      </dsp:txXfrm>
    </dsp:sp>
    <dsp:sp modelId="{79C48B0F-365E-42BD-8D56-197839DE9C96}">
      <dsp:nvSpPr>
        <dsp:cNvPr id="0" name=""/>
        <dsp:cNvSpPr/>
      </dsp:nvSpPr>
      <dsp:spPr>
        <a:xfrm>
          <a:off x="1000225" y="112657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6DBAA-1EBC-456A-93E1-0CD989CD03B8}">
      <dsp:nvSpPr>
        <dsp:cNvPr id="0" name=""/>
        <dsp:cNvSpPr/>
      </dsp:nvSpPr>
      <dsp:spPr>
        <a:xfrm rot="10800000">
          <a:off x="1433348" y="2251400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Diseño de Alto Nivel</a:t>
          </a:r>
          <a:endParaRPr lang="en-US" sz="2400" kern="1200" dirty="0"/>
        </a:p>
      </dsp:txBody>
      <dsp:txXfrm rot="10800000">
        <a:off x="1649910" y="2251400"/>
        <a:ext cx="4614264" cy="866247"/>
      </dsp:txXfrm>
    </dsp:sp>
    <dsp:sp modelId="{139463E9-33B7-48EC-A823-022BD551BE16}">
      <dsp:nvSpPr>
        <dsp:cNvPr id="0" name=""/>
        <dsp:cNvSpPr/>
      </dsp:nvSpPr>
      <dsp:spPr>
        <a:xfrm>
          <a:off x="1000225" y="2251400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76920-2B87-42E4-B2D5-51AF1C408DEF}">
      <dsp:nvSpPr>
        <dsp:cNvPr id="0" name=""/>
        <dsp:cNvSpPr/>
      </dsp:nvSpPr>
      <dsp:spPr>
        <a:xfrm rot="10800000">
          <a:off x="1433348" y="3376229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Estrategia de Implementación</a:t>
          </a:r>
          <a:endParaRPr lang="en-US" sz="2400" kern="1200" dirty="0"/>
        </a:p>
      </dsp:txBody>
      <dsp:txXfrm rot="10800000">
        <a:off x="1649910" y="3376229"/>
        <a:ext cx="4614264" cy="866247"/>
      </dsp:txXfrm>
    </dsp:sp>
    <dsp:sp modelId="{58E52022-C263-4B45-94DE-77503ADE1AE7}">
      <dsp:nvSpPr>
        <dsp:cNvPr id="0" name=""/>
        <dsp:cNvSpPr/>
      </dsp:nvSpPr>
      <dsp:spPr>
        <a:xfrm>
          <a:off x="1000225" y="3376229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C1F14-8BF0-498B-81AC-ECB1635D5EEF}">
      <dsp:nvSpPr>
        <dsp:cNvPr id="0" name=""/>
        <dsp:cNvSpPr/>
      </dsp:nvSpPr>
      <dsp:spPr>
        <a:xfrm rot="10800000">
          <a:off x="1433348" y="1741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Alcance</a:t>
          </a:r>
          <a:endParaRPr lang="en-US" sz="2400" kern="1200" dirty="0"/>
        </a:p>
      </dsp:txBody>
      <dsp:txXfrm rot="10800000">
        <a:off x="1649910" y="1741"/>
        <a:ext cx="4614264" cy="866247"/>
      </dsp:txXfrm>
    </dsp:sp>
    <dsp:sp modelId="{526A96E4-3B03-4EA8-9CC8-C136615C8BEA}">
      <dsp:nvSpPr>
        <dsp:cNvPr id="0" name=""/>
        <dsp:cNvSpPr/>
      </dsp:nvSpPr>
      <dsp:spPr>
        <a:xfrm>
          <a:off x="1000225" y="174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B02B4-A8DE-4A81-BB91-7CDF1BEF4AAB}">
      <dsp:nvSpPr>
        <dsp:cNvPr id="0" name=""/>
        <dsp:cNvSpPr/>
      </dsp:nvSpPr>
      <dsp:spPr>
        <a:xfrm rot="10800000">
          <a:off x="1433348" y="1126571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Objetivos</a:t>
          </a:r>
          <a:endParaRPr lang="en-US" sz="2400" kern="1200" dirty="0"/>
        </a:p>
      </dsp:txBody>
      <dsp:txXfrm rot="10800000">
        <a:off x="1649910" y="1126571"/>
        <a:ext cx="4614264" cy="866247"/>
      </dsp:txXfrm>
    </dsp:sp>
    <dsp:sp modelId="{79C48B0F-365E-42BD-8D56-197839DE9C96}">
      <dsp:nvSpPr>
        <dsp:cNvPr id="0" name=""/>
        <dsp:cNvSpPr/>
      </dsp:nvSpPr>
      <dsp:spPr>
        <a:xfrm>
          <a:off x="1000225" y="112657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6DBAA-1EBC-456A-93E1-0CD989CD03B8}">
      <dsp:nvSpPr>
        <dsp:cNvPr id="0" name=""/>
        <dsp:cNvSpPr/>
      </dsp:nvSpPr>
      <dsp:spPr>
        <a:xfrm rot="10800000">
          <a:off x="1433348" y="2251400"/>
          <a:ext cx="4830826" cy="866247"/>
        </a:xfrm>
        <a:prstGeom prst="homePlate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Diseño de Alto Nivel</a:t>
          </a:r>
          <a:endParaRPr lang="en-US" sz="2400" kern="1200" dirty="0"/>
        </a:p>
      </dsp:txBody>
      <dsp:txXfrm rot="10800000">
        <a:off x="1649910" y="2251400"/>
        <a:ext cx="4614264" cy="866247"/>
      </dsp:txXfrm>
    </dsp:sp>
    <dsp:sp modelId="{139463E9-33B7-48EC-A823-022BD551BE16}">
      <dsp:nvSpPr>
        <dsp:cNvPr id="0" name=""/>
        <dsp:cNvSpPr/>
      </dsp:nvSpPr>
      <dsp:spPr>
        <a:xfrm>
          <a:off x="1000225" y="2251400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76920-2B87-42E4-B2D5-51AF1C408DEF}">
      <dsp:nvSpPr>
        <dsp:cNvPr id="0" name=""/>
        <dsp:cNvSpPr/>
      </dsp:nvSpPr>
      <dsp:spPr>
        <a:xfrm rot="10800000">
          <a:off x="1433348" y="3376229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Estrategia de Implementación</a:t>
          </a:r>
          <a:endParaRPr lang="en-US" sz="2400" kern="1200" dirty="0"/>
        </a:p>
      </dsp:txBody>
      <dsp:txXfrm rot="10800000">
        <a:off x="1649910" y="3376229"/>
        <a:ext cx="4614264" cy="866247"/>
      </dsp:txXfrm>
    </dsp:sp>
    <dsp:sp modelId="{58E52022-C263-4B45-94DE-77503ADE1AE7}">
      <dsp:nvSpPr>
        <dsp:cNvPr id="0" name=""/>
        <dsp:cNvSpPr/>
      </dsp:nvSpPr>
      <dsp:spPr>
        <a:xfrm>
          <a:off x="1000225" y="3376229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C1F14-8BF0-498B-81AC-ECB1635D5EEF}">
      <dsp:nvSpPr>
        <dsp:cNvPr id="0" name=""/>
        <dsp:cNvSpPr/>
      </dsp:nvSpPr>
      <dsp:spPr>
        <a:xfrm rot="10800000">
          <a:off x="1433348" y="1741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Alcance</a:t>
          </a:r>
          <a:endParaRPr lang="en-US" sz="2400" kern="1200" dirty="0"/>
        </a:p>
      </dsp:txBody>
      <dsp:txXfrm rot="10800000">
        <a:off x="1649910" y="1741"/>
        <a:ext cx="4614264" cy="866247"/>
      </dsp:txXfrm>
    </dsp:sp>
    <dsp:sp modelId="{526A96E4-3B03-4EA8-9CC8-C136615C8BEA}">
      <dsp:nvSpPr>
        <dsp:cNvPr id="0" name=""/>
        <dsp:cNvSpPr/>
      </dsp:nvSpPr>
      <dsp:spPr>
        <a:xfrm>
          <a:off x="1000225" y="174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B02B4-A8DE-4A81-BB91-7CDF1BEF4AAB}">
      <dsp:nvSpPr>
        <dsp:cNvPr id="0" name=""/>
        <dsp:cNvSpPr/>
      </dsp:nvSpPr>
      <dsp:spPr>
        <a:xfrm rot="10800000">
          <a:off x="1433348" y="1126571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Objetivos</a:t>
          </a:r>
          <a:endParaRPr lang="en-US" sz="2400" kern="1200" dirty="0"/>
        </a:p>
      </dsp:txBody>
      <dsp:txXfrm rot="10800000">
        <a:off x="1649910" y="1126571"/>
        <a:ext cx="4614264" cy="866247"/>
      </dsp:txXfrm>
    </dsp:sp>
    <dsp:sp modelId="{79C48B0F-365E-42BD-8D56-197839DE9C96}">
      <dsp:nvSpPr>
        <dsp:cNvPr id="0" name=""/>
        <dsp:cNvSpPr/>
      </dsp:nvSpPr>
      <dsp:spPr>
        <a:xfrm>
          <a:off x="1000225" y="1126571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6DBAA-1EBC-456A-93E1-0CD989CD03B8}">
      <dsp:nvSpPr>
        <dsp:cNvPr id="0" name=""/>
        <dsp:cNvSpPr/>
      </dsp:nvSpPr>
      <dsp:spPr>
        <a:xfrm rot="10800000">
          <a:off x="1433348" y="2251400"/>
          <a:ext cx="4830826" cy="866247"/>
        </a:xfrm>
        <a:prstGeom prst="homePlate">
          <a:avLst/>
        </a:prstGeom>
        <a:solidFill>
          <a:srgbClr val="00164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Diseño de Alto Nivel</a:t>
          </a:r>
          <a:endParaRPr lang="en-US" sz="2400" kern="1200" dirty="0"/>
        </a:p>
      </dsp:txBody>
      <dsp:txXfrm rot="10800000">
        <a:off x="1649910" y="2251400"/>
        <a:ext cx="4614264" cy="866247"/>
      </dsp:txXfrm>
    </dsp:sp>
    <dsp:sp modelId="{139463E9-33B7-48EC-A823-022BD551BE16}">
      <dsp:nvSpPr>
        <dsp:cNvPr id="0" name=""/>
        <dsp:cNvSpPr/>
      </dsp:nvSpPr>
      <dsp:spPr>
        <a:xfrm>
          <a:off x="1000225" y="2251400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76920-2B87-42E4-B2D5-51AF1C408DEF}">
      <dsp:nvSpPr>
        <dsp:cNvPr id="0" name=""/>
        <dsp:cNvSpPr/>
      </dsp:nvSpPr>
      <dsp:spPr>
        <a:xfrm rot="10800000">
          <a:off x="1433348" y="3376229"/>
          <a:ext cx="4830826" cy="866247"/>
        </a:xfrm>
        <a:prstGeom prst="homePlate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Estrategia de Implementación</a:t>
          </a:r>
          <a:endParaRPr lang="en-US" sz="2400" kern="1200" dirty="0"/>
        </a:p>
      </dsp:txBody>
      <dsp:txXfrm rot="10800000">
        <a:off x="1649910" y="3376229"/>
        <a:ext cx="4614264" cy="866247"/>
      </dsp:txXfrm>
    </dsp:sp>
    <dsp:sp modelId="{58E52022-C263-4B45-94DE-77503ADE1AE7}">
      <dsp:nvSpPr>
        <dsp:cNvPr id="0" name=""/>
        <dsp:cNvSpPr/>
      </dsp:nvSpPr>
      <dsp:spPr>
        <a:xfrm>
          <a:off x="1000225" y="3376229"/>
          <a:ext cx="866247" cy="86624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E4516-1896-4B1B-8078-4C8CE153AD1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D2B3-A3C8-4FA5-99D8-913AF009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7D2B3-A3C8-4FA5-99D8-913AF0099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7D2B3-A3C8-4FA5-99D8-913AF0099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2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7141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2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8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D285D-C0F6-588D-3CE1-D76C192D4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es-EC" dirty="0"/>
              <a:t>HACKAThON </a:t>
            </a:r>
            <a:br>
              <a:rPr lang="es-EC" dirty="0"/>
            </a:br>
            <a:r>
              <a:rPr lang="es-EC" dirty="0"/>
              <a:t>enero 2025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1070-0200-3A81-F546-BB5513F4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92" y="4236024"/>
            <a:ext cx="5990493" cy="2082008"/>
          </a:xfrm>
        </p:spPr>
        <p:txBody>
          <a:bodyPr>
            <a:normAutofit/>
          </a:bodyPr>
          <a:lstStyle/>
          <a:p>
            <a:pPr algn="l"/>
            <a:r>
              <a:rPr lang="es-EC" sz="1600" b="1" dirty="0"/>
              <a:t>Proyecto</a:t>
            </a:r>
            <a:r>
              <a:rPr lang="es-EC" sz="1600" dirty="0"/>
              <a:t>: Aplicación Móvil para la Conexión y Gestión de Materiales Reciclables en Ecuador fomentando la reutilización y la integración de puntos de reciclaje. </a:t>
            </a:r>
          </a:p>
          <a:p>
            <a:pPr algn="l"/>
            <a:r>
              <a:rPr lang="es-EC" sz="1600" b="1" dirty="0"/>
              <a:t>Equipo</a:t>
            </a:r>
            <a:r>
              <a:rPr lang="es-EC" sz="1600" dirty="0"/>
              <a:t>: </a:t>
            </a:r>
            <a:r>
              <a:rPr lang="es-EC" sz="1600" dirty="0" err="1"/>
              <a:t>EcoBot</a:t>
            </a:r>
            <a:endParaRPr lang="es-EC" sz="1600" dirty="0"/>
          </a:p>
          <a:p>
            <a:pPr algn="l"/>
            <a:r>
              <a:rPr lang="es-EC" sz="1600" b="1" dirty="0"/>
              <a:t>Participantes</a:t>
            </a:r>
            <a:r>
              <a:rPr lang="es-EC" sz="1600" dirty="0"/>
              <a:t>: Dennys Lugmaña</a:t>
            </a:r>
            <a:br>
              <a:rPr lang="es-EC" sz="1600" dirty="0"/>
            </a:br>
            <a:r>
              <a:rPr lang="es-EC" sz="1600" dirty="0"/>
              <a:t>                         Kevin Chavez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A8B0EF6-9997-6FA4-7AA0-49BFB9B4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78" r="21294" b="1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2D9E4-3B1E-46C9-C574-3D2CCCA1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022" y="3040150"/>
            <a:ext cx="2181529" cy="8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6"/>
    </mc:Choice>
    <mc:Fallback>
      <p:transition spd="slow" advTm="16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B534A-C413-A805-0E15-EEC859D2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D0FE1B-9BA5-0A96-8F4E-6C39A6B57520}"/>
              </a:ext>
            </a:extLst>
          </p:cNvPr>
          <p:cNvSpPr txBox="1"/>
          <p:nvPr/>
        </p:nvSpPr>
        <p:spPr>
          <a:xfrm>
            <a:off x="762000" y="291002"/>
            <a:ext cx="505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Estrategia de Implementación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2FD05-AC92-5075-2F42-F3834E1E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BA2A34-739D-C39F-70AC-FEF58C449A96}"/>
              </a:ext>
            </a:extLst>
          </p:cNvPr>
          <p:cNvCxnSpPr/>
          <p:nvPr/>
        </p:nvCxnSpPr>
        <p:spPr>
          <a:xfrm flipV="1">
            <a:off x="239486" y="846880"/>
            <a:ext cx="11821885" cy="251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5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ED094-952A-590A-A57E-FA1B86671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56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erson in a green suit painting a word&#10;&#10;Description automatically generated">
            <a:extLst>
              <a:ext uri="{FF2B5EF4-FFF2-40B4-BE49-F238E27FC236}">
                <a16:creationId xmlns:a16="http://schemas.microsoft.com/office/drawing/2014/main" id="{C8F87369-33F7-86C2-8A83-BD470A22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37" y="1096819"/>
            <a:ext cx="6253058" cy="46637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170611D9-D85E-3DBB-5E34-BCA25B99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178" r="21294" b="1"/>
          <a:stretch/>
        </p:blipFill>
        <p:spPr>
          <a:xfrm>
            <a:off x="8393232" y="1096818"/>
            <a:ext cx="2405398" cy="257256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ogo with blue text&#10;&#10;Description automatically generated">
            <a:extLst>
              <a:ext uri="{FF2B5EF4-FFF2-40B4-BE49-F238E27FC236}">
                <a16:creationId xmlns:a16="http://schemas.microsoft.com/office/drawing/2014/main" id="{7D06D1B8-8794-9946-5D44-53A229C64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746" y="4596716"/>
            <a:ext cx="2926454" cy="10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2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E3819F-6E92-41C2-9373-776584894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013208"/>
              </p:ext>
            </p:extLst>
          </p:nvPr>
        </p:nvGraphicFramePr>
        <p:xfrm>
          <a:off x="2032000" y="1894114"/>
          <a:ext cx="7264400" cy="4244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0F0E49-1662-DE3B-4475-B7EC2A5B4698}"/>
              </a:ext>
            </a:extLst>
          </p:cNvPr>
          <p:cNvSpPr txBox="1"/>
          <p:nvPr/>
        </p:nvSpPr>
        <p:spPr>
          <a:xfrm>
            <a:off x="783771" y="719667"/>
            <a:ext cx="216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A G E N D 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90370-23FC-63F4-24C4-28766B5A4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F4592-CE6A-06EE-29EC-E02A6D313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70AB83-EA2A-DB7C-0C6F-8FCDABC67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490927"/>
              </p:ext>
            </p:extLst>
          </p:nvPr>
        </p:nvGraphicFramePr>
        <p:xfrm>
          <a:off x="2032000" y="1894114"/>
          <a:ext cx="7264400" cy="4244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19C917-68DC-6B40-0F8F-C68038A8F3A9}"/>
              </a:ext>
            </a:extLst>
          </p:cNvPr>
          <p:cNvSpPr txBox="1"/>
          <p:nvPr/>
        </p:nvSpPr>
        <p:spPr>
          <a:xfrm>
            <a:off x="783771" y="719667"/>
            <a:ext cx="216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A G E N D 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74475-1E4C-0203-DB6F-5C03BBC84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4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D7F79-2CA5-B059-557D-901CD409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1A630E-4AD3-C072-F1AD-83634C658BFF}"/>
              </a:ext>
            </a:extLst>
          </p:cNvPr>
          <p:cNvSpPr txBox="1"/>
          <p:nvPr/>
        </p:nvSpPr>
        <p:spPr>
          <a:xfrm>
            <a:off x="762000" y="291002"/>
            <a:ext cx="408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Antecedentes y Alcance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4B4C9-F16E-D3A9-11FB-1FE8EAC2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CA6CAF-2AED-3FAE-EC39-3D144716942D}"/>
              </a:ext>
            </a:extLst>
          </p:cNvPr>
          <p:cNvCxnSpPr/>
          <p:nvPr/>
        </p:nvCxnSpPr>
        <p:spPr>
          <a:xfrm flipV="1">
            <a:off x="239486" y="846880"/>
            <a:ext cx="11821885" cy="251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5D6B669-23B9-F336-AC81-5EE8FEC30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58" y="1076936"/>
            <a:ext cx="11821884" cy="53690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C" sz="2400" b="1" dirty="0">
                <a:solidFill>
                  <a:schemeClr val="bg1"/>
                </a:solidFill>
              </a:rPr>
              <a:t>1.1 Antecedentes</a:t>
            </a:r>
          </a:p>
          <a:p>
            <a:pPr algn="l"/>
            <a:r>
              <a:rPr lang="es-EC" sz="2100" dirty="0">
                <a:solidFill>
                  <a:schemeClr val="bg1">
                    <a:alpha val="70000"/>
                  </a:schemeClr>
                </a:solidFill>
              </a:rPr>
              <a:t>Ecuador ha avanzado en el reciclaje mediante políticas como el Código Orgánico del Ambiente (2017) y programas municipales que fomentan la recolección diferenciada. Estas iniciativas benefician a miles de personas, ayudan a reducir residuos y a conservar recursos naturales, y contribuyen a la economía local. Sin embargo, el país aún enfrenta desafíos, como la necesidad de mayor conciencia y educación. Se espera que el reciclaje siga creciendo con el apoyo del gobierno y la sociedad.</a:t>
            </a:r>
          </a:p>
          <a:p>
            <a:pPr algn="l"/>
            <a:endParaRPr lang="es-EC" sz="1600" dirty="0">
              <a:solidFill>
                <a:schemeClr val="bg1">
                  <a:alpha val="70000"/>
                </a:schemeClr>
              </a:solidFill>
            </a:endParaRPr>
          </a:p>
          <a:p>
            <a:pPr algn="l"/>
            <a:r>
              <a:rPr lang="es-EC" b="1" dirty="0">
                <a:solidFill>
                  <a:schemeClr val="bg1"/>
                </a:solidFill>
              </a:rPr>
              <a:t>1.2 Alcance</a:t>
            </a:r>
          </a:p>
          <a:p>
            <a:pPr algn="l"/>
            <a:r>
              <a:rPr lang="es-EC" sz="2100" dirty="0">
                <a:solidFill>
                  <a:schemeClr val="bg1">
                    <a:alpha val="70000"/>
                  </a:schemeClr>
                </a:solidFill>
              </a:rPr>
              <a:t>El alcance del proyecto incluye el registro de usuarios, así como la publicación de ofertas y solicitudes. Además, incorpora la geolocalización, las categorías de materiales, el sistema de mensajería, la calificación y comentarios, y la integración con puntos de reciclaje. En cuanto a los beneficios esperados, estos abarcan la generación de ingresos y la reducción de costos. Asimismo, se espera una disminución de residuos y la promoción de la reutilización de recursos. Adicionalmente, se fomentará una comunidad sostenible, y se aumentará la concienciación y educación ambiental.</a:t>
            </a:r>
          </a:p>
        </p:txBody>
      </p:sp>
    </p:spTree>
    <p:extLst>
      <p:ext uri="{BB962C8B-B14F-4D97-AF65-F5344CB8AC3E}">
        <p14:creationId xmlns:p14="http://schemas.microsoft.com/office/powerpoint/2010/main" val="31149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F1273-906A-E0B6-0FC4-9B39BF37F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467F8A-2AEE-1EBC-6B20-18960AB15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610115"/>
              </p:ext>
            </p:extLst>
          </p:nvPr>
        </p:nvGraphicFramePr>
        <p:xfrm>
          <a:off x="2032000" y="1894114"/>
          <a:ext cx="7264400" cy="4244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493B38-74CB-067A-EC5E-33B40BE58F1A}"/>
              </a:ext>
            </a:extLst>
          </p:cNvPr>
          <p:cNvSpPr txBox="1"/>
          <p:nvPr/>
        </p:nvSpPr>
        <p:spPr>
          <a:xfrm>
            <a:off x="783771" y="719667"/>
            <a:ext cx="216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A G E N D 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7EDF9-14E2-3663-886B-694792B31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E28E46-02B3-AF5C-F3F1-C31D9EC4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67C5F9-BE12-4DDC-B61E-6EDE52D45B50}"/>
              </a:ext>
            </a:extLst>
          </p:cNvPr>
          <p:cNvSpPr txBox="1"/>
          <p:nvPr/>
        </p:nvSpPr>
        <p:spPr>
          <a:xfrm>
            <a:off x="762000" y="291002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Objetivos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86833-EF07-9AAC-8701-0C07D210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FBEE39-126A-0157-BE96-DD4B3D2F26A0}"/>
              </a:ext>
            </a:extLst>
          </p:cNvPr>
          <p:cNvCxnSpPr/>
          <p:nvPr/>
        </p:nvCxnSpPr>
        <p:spPr>
          <a:xfrm flipV="1">
            <a:off x="239486" y="846880"/>
            <a:ext cx="11821885" cy="251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3B515BEE-3A65-DD41-06E0-E33BED49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58" y="1076936"/>
            <a:ext cx="11821884" cy="5781064"/>
          </a:xfrm>
        </p:spPr>
        <p:txBody>
          <a:bodyPr>
            <a:normAutofit/>
          </a:bodyPr>
          <a:lstStyle/>
          <a:p>
            <a:pPr algn="l"/>
            <a:r>
              <a:rPr lang="es-EC" sz="2400" b="1" dirty="0">
                <a:solidFill>
                  <a:schemeClr val="bg1"/>
                </a:solidFill>
              </a:rPr>
              <a:t>1.1 objetivo principal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EC" sz="1900" dirty="0">
                <a:solidFill>
                  <a:schemeClr val="bg1">
                    <a:alpha val="70000"/>
                  </a:schemeClr>
                </a:solidFill>
              </a:rPr>
              <a:t>Desarrollar una aplicación móvil que conecte a personas interesadas en ofrecer y solicitar materiales reciclables, fomentando la reutilización en lugar de desecharlos, e integrando puntos de reciclaje como centros clave para la gestión de los intercambios. </a:t>
            </a:r>
          </a:p>
          <a:p>
            <a:pPr algn="l"/>
            <a:r>
              <a:rPr lang="es-EC" b="1" dirty="0">
                <a:solidFill>
                  <a:schemeClr val="bg1"/>
                </a:solidFill>
              </a:rPr>
              <a:t>1.2 Objetivos Específicos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EC" sz="1900" dirty="0">
                <a:solidFill>
                  <a:schemeClr val="bg1">
                    <a:alpha val="70000"/>
                  </a:schemeClr>
                </a:solidFill>
              </a:rPr>
              <a:t>Desarrollar una interfaz de usuario intuitiva y amigable que facilite el registro y la navegación de los usuarios dentro de la aplicación.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EC" sz="1900" dirty="0">
                <a:solidFill>
                  <a:schemeClr val="bg1">
                    <a:alpha val="70000"/>
                  </a:schemeClr>
                </a:solidFill>
              </a:rPr>
              <a:t>Implementar un sistema de geolocalización que permita a los usuarios encontrar puntos de reciclaje cercanos y otros usuarios en su área que ofrezcan o soliciten materiales reciclables.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EC" sz="1900" dirty="0">
                <a:solidFill>
                  <a:schemeClr val="bg1">
                    <a:alpha val="70000"/>
                  </a:schemeClr>
                </a:solidFill>
              </a:rPr>
              <a:t>Establecer alianzas con empresas e instituciones educativas para fomentar el uso de la aplicación y expandir su alcance.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EC" sz="1900" dirty="0">
                <a:solidFill>
                  <a:schemeClr val="bg1">
                    <a:alpha val="70000"/>
                  </a:schemeClr>
                </a:solidFill>
              </a:rPr>
              <a:t>Integrar funcionalidades de educación y concienciación ambiental para informar a los usuarios sobre practicas sostenibles y la importancia del reciclaje.</a:t>
            </a:r>
          </a:p>
          <a:p>
            <a:pPr algn="l"/>
            <a:endParaRPr lang="es-EC" sz="1900" dirty="0">
              <a:solidFill>
                <a:schemeClr val="bg1">
                  <a:alpha val="70000"/>
                </a:schemeClr>
              </a:solidFill>
            </a:endParaRPr>
          </a:p>
          <a:p>
            <a:pPr algn="l"/>
            <a:endParaRPr lang="es-EC" b="1" dirty="0">
              <a:solidFill>
                <a:schemeClr val="bg1"/>
              </a:solidFill>
            </a:endParaRPr>
          </a:p>
          <a:p>
            <a:pPr algn="l"/>
            <a:endParaRPr lang="es-EC" b="1" dirty="0">
              <a:solidFill>
                <a:schemeClr val="bg1"/>
              </a:solidFill>
            </a:endParaRPr>
          </a:p>
          <a:p>
            <a:pPr algn="l"/>
            <a:endParaRPr lang="es-EC" sz="2400" b="1" dirty="0">
              <a:solidFill>
                <a:schemeClr val="bg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84407FF-E7B4-C405-7A29-9893521B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35"/>
            <a:ext cx="110113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empresas e instituciones educativas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fomentar el uso de la aplicación y expandir su alcance.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05CE0-5E95-3F8A-9B09-AC867A393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8DF9EF3-D178-ED9E-BACA-EE25F1731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59812"/>
              </p:ext>
            </p:extLst>
          </p:nvPr>
        </p:nvGraphicFramePr>
        <p:xfrm>
          <a:off x="2032000" y="1894114"/>
          <a:ext cx="7264400" cy="4244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31FC0B-5CCF-709C-8FE5-72E42B896488}"/>
              </a:ext>
            </a:extLst>
          </p:cNvPr>
          <p:cNvSpPr txBox="1"/>
          <p:nvPr/>
        </p:nvSpPr>
        <p:spPr>
          <a:xfrm>
            <a:off x="783771" y="719667"/>
            <a:ext cx="216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A G E N D 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0B6E0-B599-DDA4-1A28-90DC932DC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1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93EB4D-0347-38D4-2A7E-B34C255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81176D-BB4E-53DC-AB29-1E4BACF31B03}"/>
              </a:ext>
            </a:extLst>
          </p:cNvPr>
          <p:cNvSpPr txBox="1"/>
          <p:nvPr/>
        </p:nvSpPr>
        <p:spPr>
          <a:xfrm>
            <a:off x="762000" y="291002"/>
            <a:ext cx="352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Diseño de Alto Nivel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EEA75-72AA-31A2-0A81-6B63D8D7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8B7303-DA0B-316E-5C96-6461DCC6C168}"/>
              </a:ext>
            </a:extLst>
          </p:cNvPr>
          <p:cNvCxnSpPr/>
          <p:nvPr/>
        </p:nvCxnSpPr>
        <p:spPr>
          <a:xfrm flipV="1">
            <a:off x="239486" y="846880"/>
            <a:ext cx="11821885" cy="251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8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E46D2-D6BC-6C2B-EB8A-656B0C51B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99C42D-9B33-4A01-EC9C-3CBBDD4B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00727"/>
              </p:ext>
            </p:extLst>
          </p:nvPr>
        </p:nvGraphicFramePr>
        <p:xfrm>
          <a:off x="2032000" y="1894114"/>
          <a:ext cx="7264400" cy="4244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A99987-1774-504E-9559-FC9DF9091D1B}"/>
              </a:ext>
            </a:extLst>
          </p:cNvPr>
          <p:cNvSpPr txBox="1"/>
          <p:nvPr/>
        </p:nvSpPr>
        <p:spPr>
          <a:xfrm>
            <a:off x="783771" y="719667"/>
            <a:ext cx="216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A G E N D 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37781-B18E-A39E-0D3C-E9814FF7B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4336" y="291002"/>
            <a:ext cx="1371600" cy="5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9201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472</Words>
  <Application>Microsoft Office PowerPoint</Application>
  <PresentationFormat>Widescreen</PresentationFormat>
  <Paragraphs>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Avenir Next LT Pro Light</vt:lpstr>
      <vt:lpstr>Rockwell Nova Light</vt:lpstr>
      <vt:lpstr>Wingdings</vt:lpstr>
      <vt:lpstr>LeafVTI</vt:lpstr>
      <vt:lpstr>HACKAThON  enero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Monica Alexandra Onate Piedra</dc:creator>
  <cp:lastModifiedBy>Kevin Daniel Chavez Tubon</cp:lastModifiedBy>
  <cp:revision>4</cp:revision>
  <dcterms:created xsi:type="dcterms:W3CDTF">2025-01-07T17:09:18Z</dcterms:created>
  <dcterms:modified xsi:type="dcterms:W3CDTF">2025-01-08T17:45:43Z</dcterms:modified>
</cp:coreProperties>
</file>