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5"/>
    <p:restoredTop sz="96341"/>
  </p:normalViewPr>
  <p:slideViewPr>
    <p:cSldViewPr snapToGrid="0" snapToObjects="1">
      <p:cViewPr>
        <p:scale>
          <a:sx n="111" d="100"/>
          <a:sy n="111" d="100"/>
        </p:scale>
        <p:origin x="7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0D2B8-F3E4-8E42-AE44-E68322D26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D6F47A-6659-BF4F-B001-FF9DE4A4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85F4E-FEDC-D044-917A-741D9B86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0A855F-247F-AA41-9E6E-4FB1EB68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18619-0AB1-B840-A50E-FFA08635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81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966AC-00DA-0344-8441-4EDEB549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0B47A8-F738-E346-AFCE-50215ABD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90984B-0F19-4E44-8D94-FB80EE70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3CED0-A6D2-C04D-B4EB-AB33A529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EEBDD-6E4B-BF45-95A2-9183DB5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6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3BE539-6DE7-704C-A069-5124616E6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FFFEC8-65FA-D941-ABF3-61A8AE32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3A5D6C-C80D-A54E-97F6-F770CCD2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534C0-E80A-9E44-B701-A3168F3C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ED803-DDA9-7A4C-9B7F-EE2F1261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2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120C0-6900-D341-96FE-5899542B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288D0-7236-8B4B-97CD-FFA5A1DD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05F2D-1E13-EE4B-B2B5-8F5F0357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DDF192-451C-3041-A48C-AECDBF1C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E7615-5A07-7246-8188-3C15E5C5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58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DB1D7-5BA3-714D-9897-2DCA2782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FD5A9D-3C2A-7044-9134-7C71A014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587B37-4765-154F-8422-DB3D2C90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43AAB-B2B1-A049-B42D-70F1BC27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AA10E-7879-BD47-B6B2-218F11DF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66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F30A6-D31C-D642-A0A4-54D29852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E93AB-37BC-9D4E-A83C-94E369A2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C76674-FF61-B04C-8ED4-94B3B223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7CE67B-8295-4F4F-8BEE-BEC93596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61EE3C-7E61-464E-981A-0895D05A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5E792-8A66-984C-A8FB-C7BCA03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92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1EE74-BC6A-0344-A9F5-0E6D5B09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D105A7-A1F1-1149-88C8-A01C8D31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8D15F7-C86E-8248-BA1D-ECB28EC9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05AFF6-6F55-8944-8B00-A06425495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5CFC9B-9F79-5945-9FF6-E65D18C17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A4687F-7AF3-BB47-BDE4-B726AD78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8F4B04-C537-BA44-A73B-3E6B5694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A3475C-3525-D444-A892-CB956A30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52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1F3DA-1ECE-6B49-9A0E-30A539D9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78AEA9-C007-8847-950B-C6545417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B1CA64-8ECC-FB4B-AA04-C2B003F4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3E0DD2-8A19-2345-A23C-3CA1B6D0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17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E5336B-E348-354F-9873-1903A07B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2393AF-AA84-1747-8F98-4072A5C0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787BE8-A9D3-7348-A7A4-7742F2F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54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1479C-5B40-794B-B005-BED2FC7B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9B43D-A99C-8C48-B79B-5FF9E8DD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E2AAEF-C8F9-9449-9D8A-949A77C4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136BB0-4AEB-794E-9887-E4E4D31C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A313CC-E5F1-814E-8100-0A73BBE7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8E5AF-7E08-6048-823E-D9C51472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60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E4EF7-A3E5-6840-A922-3A5D261C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00F969-C4D0-2941-A2A9-F271F3F9E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8E61C1-DE55-7B44-B396-34275977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08D1BA-7216-6B40-B9C1-07DF9BE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F4CB3E-07DD-8A42-884D-3E97742A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724C5-9D0C-654B-A71C-E086C540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09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4C22F4-2004-8045-8ADD-01F5E71B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F32804-DBC8-9B4B-82A7-0814856B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47FB5-1622-4045-95B4-97F6557D3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C794-EA5C-7F40-97D9-858222FA7BF2}" type="datetimeFigureOut">
              <a:rPr kumimoji="1" lang="zh-TW" altLang="en-US" smtClean="0"/>
              <a:t>2022/3/27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A3B518-C96E-E74A-8AE8-2EF407AA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6D040-C662-8B49-B39F-98EC8747C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28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2C3B3-C395-2645-A364-F54B5F6B3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C99AEA-A730-DA4E-9E64-2B7D331E4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96214347-FAE6-AB43-8A9A-56197C4D5806}"/>
              </a:ext>
            </a:extLst>
          </p:cNvPr>
          <p:cNvSpPr/>
          <p:nvPr/>
        </p:nvSpPr>
        <p:spPr>
          <a:xfrm>
            <a:off x="2753139" y="221809"/>
            <a:ext cx="4562061" cy="3560057"/>
          </a:xfrm>
          <a:custGeom>
            <a:avLst/>
            <a:gdLst>
              <a:gd name="connsiteX0" fmla="*/ 470462 w 4562061"/>
              <a:gd name="connsiteY0" fmla="*/ 0 h 3560057"/>
              <a:gd name="connsiteX1" fmla="*/ 2661202 w 4562061"/>
              <a:gd name="connsiteY1" fmla="*/ 0 h 3560057"/>
              <a:gd name="connsiteX2" fmla="*/ 3801718 w 4562061"/>
              <a:gd name="connsiteY2" fmla="*/ 0 h 3560057"/>
              <a:gd name="connsiteX3" fmla="*/ 4091599 w 4562061"/>
              <a:gd name="connsiteY3" fmla="*/ 0 h 3560057"/>
              <a:gd name="connsiteX4" fmla="*/ 4562061 w 4562061"/>
              <a:gd name="connsiteY4" fmla="*/ 470462 h 3560057"/>
              <a:gd name="connsiteX5" fmla="*/ 4562061 w 4562061"/>
              <a:gd name="connsiteY5" fmla="*/ 1646583 h 3560057"/>
              <a:gd name="connsiteX6" fmla="*/ 4562061 w 4562061"/>
              <a:gd name="connsiteY6" fmla="*/ 2352251 h 3560057"/>
              <a:gd name="connsiteX7" fmla="*/ 4091599 w 4562061"/>
              <a:gd name="connsiteY7" fmla="*/ 2822713 h 3560057"/>
              <a:gd name="connsiteX8" fmla="*/ 3801718 w 4562061"/>
              <a:gd name="connsiteY8" fmla="*/ 2822713 h 3560057"/>
              <a:gd name="connsiteX9" fmla="*/ 2940750 w 4562061"/>
              <a:gd name="connsiteY9" fmla="*/ 2822713 h 3560057"/>
              <a:gd name="connsiteX10" fmla="*/ 2707242 w 4562061"/>
              <a:gd name="connsiteY10" fmla="*/ 2822713 h 3560057"/>
              <a:gd name="connsiteX11" fmla="*/ 2281031 w 4562061"/>
              <a:gd name="connsiteY11" fmla="*/ 3560057 h 3560057"/>
              <a:gd name="connsiteX12" fmla="*/ 1854821 w 4562061"/>
              <a:gd name="connsiteY12" fmla="*/ 2822713 h 3560057"/>
              <a:gd name="connsiteX13" fmla="*/ 470462 w 4562061"/>
              <a:gd name="connsiteY13" fmla="*/ 2822713 h 3560057"/>
              <a:gd name="connsiteX14" fmla="*/ 0 w 4562061"/>
              <a:gd name="connsiteY14" fmla="*/ 2352251 h 3560057"/>
              <a:gd name="connsiteX15" fmla="*/ 0 w 4562061"/>
              <a:gd name="connsiteY15" fmla="*/ 1646583 h 3560057"/>
              <a:gd name="connsiteX16" fmla="*/ 0 w 4562061"/>
              <a:gd name="connsiteY16" fmla="*/ 470462 h 3560057"/>
              <a:gd name="connsiteX17" fmla="*/ 470462 w 4562061"/>
              <a:gd name="connsiteY17" fmla="*/ 0 h 356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62061" h="3560057">
                <a:moveTo>
                  <a:pt x="470462" y="0"/>
                </a:moveTo>
                <a:lnTo>
                  <a:pt x="2661202" y="0"/>
                </a:lnTo>
                <a:lnTo>
                  <a:pt x="3801718" y="0"/>
                </a:lnTo>
                <a:lnTo>
                  <a:pt x="4091599" y="0"/>
                </a:lnTo>
                <a:cubicBezTo>
                  <a:pt x="4351428" y="0"/>
                  <a:pt x="4562061" y="210633"/>
                  <a:pt x="4562061" y="470462"/>
                </a:cubicBezTo>
                <a:lnTo>
                  <a:pt x="4562061" y="1646583"/>
                </a:lnTo>
                <a:lnTo>
                  <a:pt x="4562061" y="2352251"/>
                </a:lnTo>
                <a:cubicBezTo>
                  <a:pt x="4562061" y="2612080"/>
                  <a:pt x="4351428" y="2822713"/>
                  <a:pt x="4091599" y="2822713"/>
                </a:cubicBezTo>
                <a:lnTo>
                  <a:pt x="3801718" y="2822713"/>
                </a:lnTo>
                <a:lnTo>
                  <a:pt x="2940750" y="2822713"/>
                </a:lnTo>
                <a:lnTo>
                  <a:pt x="2707242" y="2822713"/>
                </a:lnTo>
                <a:lnTo>
                  <a:pt x="2281031" y="3560057"/>
                </a:lnTo>
                <a:lnTo>
                  <a:pt x="1854821" y="2822713"/>
                </a:lnTo>
                <a:lnTo>
                  <a:pt x="470462" y="2822713"/>
                </a:lnTo>
                <a:cubicBezTo>
                  <a:pt x="210633" y="2822713"/>
                  <a:pt x="0" y="2612080"/>
                  <a:pt x="0" y="2352251"/>
                </a:cubicBezTo>
                <a:lnTo>
                  <a:pt x="0" y="1646583"/>
                </a:lnTo>
                <a:lnTo>
                  <a:pt x="0" y="470462"/>
                </a:lnTo>
                <a:cubicBezTo>
                  <a:pt x="0" y="210633"/>
                  <a:pt x="210633" y="0"/>
                  <a:pt x="470462" y="0"/>
                </a:cubicBezTo>
                <a:close/>
              </a:path>
            </a:pathLst>
          </a:custGeom>
          <a:solidFill>
            <a:schemeClr val="bg1"/>
          </a:solidFill>
          <a:ln w="33909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5D310A4-94C9-0F4B-93C0-9E5D05CB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392" y="3429000"/>
            <a:ext cx="5716867" cy="3429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9B272C2-46C1-B74D-B3D5-1D081610A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8082" y="476155"/>
            <a:ext cx="5715000" cy="5715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FCBFC68-9C12-6546-8C83-516DDE9F4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81" b="89923" l="9501" r="89923">
                        <a14:foregroundMark x1="9501" y1="29079" x2="9501" y2="29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90361" y="352866"/>
            <a:ext cx="6858000" cy="685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802B11E-B5FE-8C4E-B9BA-14D2A275CB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519" y1="41106" x2="59375" y2="55048"/>
                        <a14:foregroundMark x1="59375" y1="55048" x2="61538" y2="54808"/>
                        <a14:foregroundMark x1="69952" y1="47356" x2="33894" y2="43750"/>
                        <a14:foregroundMark x1="33894" y1="43750" x2="27885" y2="56731"/>
                        <a14:foregroundMark x1="27885" y1="56731" x2="39904" y2="63221"/>
                        <a14:foregroundMark x1="39904" y1="63221" x2="55288" y2="63702"/>
                        <a14:foregroundMark x1="55288" y1="63702" x2="68990" y2="61779"/>
                        <a14:foregroundMark x1="68990" y1="61779" x2="74038" y2="48077"/>
                        <a14:foregroundMark x1="74038" y1="48077" x2="64904" y2="36058"/>
                        <a14:foregroundMark x1="64904" y1="36058" x2="35337" y2="37981"/>
                        <a14:foregroundMark x1="35337" y1="37981" x2="25962" y2="44471"/>
                        <a14:foregroundMark x1="41346" y1="44471" x2="50962" y2="54808"/>
                        <a14:foregroundMark x1="50962" y1="54808" x2="57692" y2="53846"/>
                        <a14:foregroundMark x1="39423" y1="47837" x2="39423" y2="47837"/>
                        <a14:foregroundMark x1="44231" y1="50962" x2="56250" y2="59615"/>
                        <a14:foregroundMark x1="56250" y1="59615" x2="41827" y2="49519"/>
                        <a14:foregroundMark x1="65865" y1="57692" x2="50240" y2="54567"/>
                        <a14:foregroundMark x1="50240" y1="54567" x2="28846" y2="61538"/>
                        <a14:foregroundMark x1="28846" y1="61538" x2="43269" y2="51202"/>
                        <a14:foregroundMark x1="43269" y1="51202" x2="30288" y2="47356"/>
                        <a14:foregroundMark x1="30288" y1="47356" x2="38702" y2="36058"/>
                        <a14:foregroundMark x1="38702" y1="36058" x2="54808" y2="37500"/>
                        <a14:foregroundMark x1="54808" y1="37500" x2="68750" y2="36058"/>
                        <a14:foregroundMark x1="68750" y1="36058" x2="71875" y2="49519"/>
                        <a14:foregroundMark x1="71875" y1="49519" x2="64663" y2="62260"/>
                        <a14:foregroundMark x1="64663" y1="62260" x2="35817" y2="63462"/>
                        <a14:foregroundMark x1="35817" y1="63462" x2="36058" y2="52644"/>
                        <a14:foregroundMark x1="25481" y1="36058" x2="34375" y2="43990"/>
                        <a14:foregroundMark x1="74038" y1="34856" x2="66106" y2="44471"/>
                        <a14:foregroundMark x1="74279" y1="35577" x2="75721" y2="63462"/>
                        <a14:foregroundMark x1="75721" y1="63462" x2="32452" y2="64904"/>
                        <a14:foregroundMark x1="32452" y1="64904" x2="25962" y2="52163"/>
                        <a14:foregroundMark x1="25962" y1="52163" x2="24519" y2="38702"/>
                        <a14:foregroundMark x1="24519" y1="38702" x2="53365" y2="34375"/>
                        <a14:foregroundMark x1="53365" y1="34375" x2="67067" y2="34375"/>
                        <a14:foregroundMark x1="67067" y1="34375" x2="75721" y2="45192"/>
                        <a14:foregroundMark x1="75721" y1="45192" x2="75240" y2="55288"/>
                        <a14:foregroundMark x1="56490" y1="52885" x2="68510" y2="61779"/>
                        <a14:foregroundMark x1="68510" y1="61779" x2="58894" y2="51683"/>
                        <a14:foregroundMark x1="58894" y1="51683" x2="58894" y2="51683"/>
                        <a14:foregroundMark x1="33654" y1="52885" x2="23798" y2="62500"/>
                        <a14:foregroundMark x1="23798" y1="62500" x2="33894" y2="53125"/>
                        <a14:foregroundMark x1="33894" y1="53125" x2="33654" y2="52644"/>
                        <a14:foregroundMark x1="27238" y1="63702" x2="27885" y2="65385"/>
                        <a14:foregroundMark x1="26683" y1="62260" x2="27238" y2="63702"/>
                        <a14:foregroundMark x1="25641" y1="63702" x2="24038" y2="62740"/>
                        <a14:foregroundMark x1="26041" y1="63942" x2="25641" y2="63702"/>
                        <a14:foregroundMark x1="27242" y1="64663" x2="26041" y2="63942"/>
                        <a14:foregroundMark x1="27644" y1="64904" x2="27242" y2="64663"/>
                        <a14:foregroundMark x1="27163" y1="63221" x2="28125" y2="64183"/>
                        <a14:foregroundMark x1="28365" y1="65385" x2="26923" y2="62260"/>
                        <a14:foregroundMark x1="26082" y1="63702" x2="25240" y2="62019"/>
                        <a14:foregroundMark x1="26202" y1="63942" x2="26082" y2="63702"/>
                        <a14:foregroundMark x1="26563" y1="64663" x2="26202" y2="63942"/>
                        <a14:foregroundMark x1="26683" y1="64904" x2="26563" y2="64663"/>
                        <a14:foregroundMark x1="23077" y1="63702" x2="26202" y2="63221"/>
                        <a14:foregroundMark x1="24039" y1="63702" x2="24279" y2="63462"/>
                        <a14:foregroundMark x1="23799" y1="63942" x2="24039" y2="63702"/>
                        <a14:foregroundMark x1="23317" y1="64423" x2="23799" y2="63942"/>
                        <a14:foregroundMark x1="23959" y1="64663" x2="24519" y2="64183"/>
                        <a14:foregroundMark x1="23678" y1="64904" x2="23959" y2="64663"/>
                        <a14:foregroundMark x1="23117" y1="65385" x2="23678" y2="64904"/>
                        <a14:foregroundMark x1="24760" y1="37500" x2="25481" y2="34615"/>
                        <a14:foregroundMark x1="26202" y1="34856" x2="23798" y2="36779"/>
                        <a14:foregroundMark x1="25044" y1="34806" x2="27163" y2="35577"/>
                        <a14:foregroundMark x1="72837" y1="37500" x2="75000" y2="37500"/>
                        <a14:foregroundMark x1="74519" y1="35577" x2="75962" y2="35817"/>
                        <a14:foregroundMark x1="75240" y1="62981" x2="75481" y2="63462"/>
                        <a14:foregroundMark x1="76202" y1="64423" x2="74279" y2="64423"/>
                        <a14:foregroundMark x1="24077" y1="35318" x2="24038" y2="35337"/>
                        <a14:foregroundMark x1="23558" y1="35577" x2="23530" y2="35591"/>
                        <a14:foregroundMark x1="24760" y1="35337" x2="26923" y2="38462"/>
                        <a14:backgroundMark x1="42788" y1="85577" x2="42788" y2="85577"/>
                        <a14:backgroundMark x1="75481" y1="85577" x2="75481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22356" y1="65865" x2="22356" y2="65865"/>
                        <a14:backgroundMark x1="22356" y1="63942" x2="22356" y2="63942"/>
                        <a14:backgroundMark x1="22837" y1="63702" x2="22837" y2="63702"/>
                        <a14:backgroundMark x1="22596" y1="64663" x2="22596" y2="64663"/>
                        <a14:backgroundMark x1="22596" y1="65385" x2="22596" y2="65385"/>
                        <a14:backgroundMark x1="22596" y1="64904" x2="22596" y2="64904"/>
                        <a14:backgroundMark x1="22837" y1="65865" x2="22837" y2="65865"/>
                        <a14:backgroundMark x1="22356" y1="65385" x2="22356" y2="64183"/>
                        <a14:backgroundMark x1="22837" y1="65625" x2="22837" y2="64663"/>
                        <a14:backgroundMark x1="22837" y1="36058" x2="22837" y2="33413"/>
                        <a14:backgroundMark x1="22115" y1="35096" x2="21154" y2="35337"/>
                        <a14:backgroundMark x1="22115" y1="34375" x2="21154" y2="34375"/>
                        <a14:backgroundMark x1="22115" y1="34615" x2="22115" y2="34615"/>
                        <a14:backgroundMark x1="22115" y1="34135" x2="22356" y2="35337"/>
                        <a14:backgroundMark x1="23798" y1="66587" x2="22356" y2="65865"/>
                        <a14:backgroundMark x1="23077" y1="65865" x2="23077" y2="65865"/>
                        <a14:backgroundMark x1="23077" y1="65385" x2="23077" y2="65385"/>
                        <a14:backgroundMark x1="23558" y1="65625" x2="23558" y2="65625"/>
                      </a14:backgroundRemoval>
                    </a14:imgEffect>
                  </a14:imgLayer>
                </a14:imgProps>
              </a:ext>
            </a:extLst>
          </a:blip>
          <a:srcRect l="17691" t="16084" r="17760" b="19446"/>
          <a:stretch/>
        </p:blipFill>
        <p:spPr>
          <a:xfrm>
            <a:off x="-887895" y="2014330"/>
            <a:ext cx="3546672" cy="35424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13B4DBB-0B22-6448-A402-C58EDC6B8E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1225" y="848493"/>
            <a:ext cx="3568700" cy="35433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ED15033-F95F-2F46-821A-92353AB4575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9856" y1="38702" x2="36058" y2="47837"/>
                        <a14:backgroundMark x1="63462" y1="6731" x2="93269" y2="81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6435" y="2344738"/>
            <a:ext cx="1257300" cy="12573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4F7D0B5-A682-D048-A671-4B5C74625E4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92" b="89868" l="10000" r="90000">
                        <a14:foregroundMark x1="64500" y1="10132" x2="31480" y2="12320"/>
                        <a14:foregroundMark x1="30886" y1="13285" x2="27625" y2="21806"/>
                        <a14:foregroundMark x1="27625" y1="21806" x2="26750" y2="45815"/>
                        <a14:foregroundMark x1="26750" y1="45815" x2="37250" y2="46696"/>
                        <a14:foregroundMark x1="37250" y1="46696" x2="73250" y2="36123"/>
                        <a14:foregroundMark x1="72903" y1="27861" x2="72750" y2="24229"/>
                        <a14:foregroundMark x1="73250" y1="36123" x2="73236" y2="35782"/>
                        <a14:foregroundMark x1="72750" y1="24229" x2="68625" y2="14758"/>
                        <a14:foregroundMark x1="68625" y1="14758" x2="63375" y2="10132"/>
                        <a14:foregroundMark x1="69875" y1="27313" x2="65375" y2="17401"/>
                        <a14:foregroundMark x1="65375" y1="17401" x2="59000" y2="14317"/>
                        <a14:foregroundMark x1="59000" y1="14317" x2="46125" y2="15639"/>
                        <a14:foregroundMark x1="46125" y1="15639" x2="38000" y2="20705"/>
                        <a14:foregroundMark x1="38000" y1="20705" x2="31000" y2="33260"/>
                        <a14:foregroundMark x1="31000" y1="33260" x2="28250" y2="46256"/>
                        <a14:foregroundMark x1="28250" y1="46256" x2="29250" y2="57489"/>
                        <a14:foregroundMark x1="29250" y1="57489" x2="36250" y2="58370"/>
                        <a14:foregroundMark x1="36250" y1="58370" x2="57750" y2="55727"/>
                        <a14:foregroundMark x1="57750" y1="55727" x2="72875" y2="40088"/>
                        <a14:foregroundMark x1="72875" y1="40088" x2="73442" y2="35762"/>
                        <a14:foregroundMark x1="73319" y1="27820" x2="68375" y2="24009"/>
                        <a14:foregroundMark x1="68375" y1="24009" x2="68375" y2="24009"/>
                        <a14:foregroundMark x1="69625" y1="29956" x2="69625" y2="64317"/>
                        <a14:foregroundMark x1="69625" y1="64317" x2="67125" y2="77533"/>
                        <a14:foregroundMark x1="67125" y1="77533" x2="62875" y2="86784"/>
                        <a14:foregroundMark x1="62875" y1="86784" x2="55250" y2="91410"/>
                        <a14:foregroundMark x1="55250" y1="91410" x2="42250" y2="90088"/>
                        <a14:foregroundMark x1="42250" y1="90088" x2="36000" y2="84802"/>
                        <a14:foregroundMark x1="36000" y1="84802" x2="32875" y2="73348"/>
                        <a14:foregroundMark x1="32875" y1="73348" x2="32625" y2="58811"/>
                        <a14:foregroundMark x1="32625" y1="58811" x2="38125" y2="41189"/>
                        <a14:foregroundMark x1="38125" y1="41189" x2="50375" y2="30617"/>
                        <a14:foregroundMark x1="36625" y1="58150" x2="34500" y2="70705"/>
                        <a14:foregroundMark x1="34500" y1="70705" x2="41125" y2="78855"/>
                        <a14:foregroundMark x1="41125" y1="78855" x2="49500" y2="79295"/>
                        <a14:foregroundMark x1="49500" y1="79295" x2="63125" y2="71806"/>
                        <a14:foregroundMark x1="63125" y1="71806" x2="65750" y2="60352"/>
                        <a14:foregroundMark x1="65750" y1="60352" x2="65375" y2="45374"/>
                        <a14:foregroundMark x1="65375" y1="45374" x2="65375" y2="76872"/>
                        <a14:foregroundMark x1="65375" y1="76872" x2="51625" y2="82379"/>
                        <a14:foregroundMark x1="51625" y1="82379" x2="43375" y2="77313"/>
                        <a14:foregroundMark x1="43375" y1="77313" x2="37125" y2="65198"/>
                        <a14:foregroundMark x1="37125" y1="65198" x2="36000" y2="48018"/>
                        <a14:foregroundMark x1="36000" y1="48018" x2="43375" y2="36784"/>
                        <a14:foregroundMark x1="43375" y1="36784" x2="58125" y2="40308"/>
                        <a14:foregroundMark x1="58125" y1="40308" x2="60000" y2="58590"/>
                        <a14:foregroundMark x1="60000" y1="58590" x2="50500" y2="75551"/>
                        <a14:foregroundMark x1="50500" y1="75551" x2="40375" y2="69604"/>
                        <a14:foregroundMark x1="40375" y1="69604" x2="41625" y2="40529"/>
                        <a14:foregroundMark x1="41625" y1="40529" x2="56250" y2="28194"/>
                        <a14:foregroundMark x1="56250" y1="28194" x2="65500" y2="43392"/>
                        <a14:foregroundMark x1="65500" y1="43392" x2="58625" y2="63877"/>
                        <a14:foregroundMark x1="58625" y1="63877" x2="38375" y2="64978"/>
                        <a14:foregroundMark x1="38375" y1="64978" x2="31625" y2="46696"/>
                        <a14:foregroundMark x1="31625" y1="46696" x2="35375" y2="26652"/>
                        <a14:foregroundMark x1="35375" y1="26652" x2="47375" y2="20925"/>
                        <a14:foregroundMark x1="47375" y1="20925" x2="55500" y2="33921"/>
                        <a14:foregroundMark x1="55500" y1="33921" x2="49625" y2="48899"/>
                        <a14:foregroundMark x1="49625" y1="48899" x2="33625" y2="55066"/>
                        <a14:foregroundMark x1="33625" y1="55066" x2="28125" y2="44273"/>
                        <a14:foregroundMark x1="28125" y1="44273" x2="28500" y2="28855"/>
                        <a14:foregroundMark x1="28500" y1="28855" x2="40625" y2="17841"/>
                        <a14:foregroundMark x1="40625" y1="17841" x2="48500" y2="18062"/>
                        <a14:foregroundMark x1="48500" y1="18062" x2="57750" y2="24009"/>
                        <a14:foregroundMark x1="57750" y1="24009" x2="60250" y2="34581"/>
                        <a14:foregroundMark x1="60250" y1="34581" x2="55250" y2="46696"/>
                        <a14:foregroundMark x1="55250" y1="46696" x2="45125" y2="46256"/>
                        <a14:foregroundMark x1="45125" y1="46256" x2="38125" y2="30396"/>
                        <a14:foregroundMark x1="38125" y1="30396" x2="43375" y2="15198"/>
                        <a14:foregroundMark x1="43375" y1="15198" x2="52875" y2="13656"/>
                        <a14:foregroundMark x1="52875" y1="13656" x2="62375" y2="20044"/>
                        <a14:foregroundMark x1="62375" y1="20044" x2="64875" y2="37225"/>
                        <a14:foregroundMark x1="64875" y1="37225" x2="58375" y2="51982"/>
                        <a14:foregroundMark x1="58375" y1="51982" x2="46750" y2="55066"/>
                        <a14:foregroundMark x1="46750" y1="55066" x2="38000" y2="37445"/>
                        <a14:foregroundMark x1="38000" y1="37445" x2="43375" y2="16079"/>
                        <a14:foregroundMark x1="43375" y1="16079" x2="56625" y2="9692"/>
                        <a14:foregroundMark x1="56625" y1="9692" x2="65250" y2="11674"/>
                        <a14:foregroundMark x1="65250" y1="11674" x2="68625" y2="30617"/>
                        <a14:foregroundMark x1="68625" y1="30617" x2="65000" y2="47577"/>
                        <a14:foregroundMark x1="65000" y1="47577" x2="53125" y2="57489"/>
                        <a14:foregroundMark x1="53125" y1="57489" x2="41375" y2="55727"/>
                        <a14:foregroundMark x1="41375" y1="55727" x2="36875" y2="36784"/>
                        <a14:foregroundMark x1="36875" y1="36784" x2="49750" y2="22687"/>
                        <a14:foregroundMark x1="49750" y1="22687" x2="65375" y2="37225"/>
                        <a14:foregroundMark x1="65375" y1="37225" x2="65750" y2="62335"/>
                        <a14:foregroundMark x1="65750" y1="62335" x2="63250" y2="78634"/>
                        <a14:foregroundMark x1="63250" y1="78634" x2="57125" y2="87004"/>
                        <a14:foregroundMark x1="57125" y1="87004" x2="42125" y2="77974"/>
                        <a14:foregroundMark x1="42125" y1="77974" x2="38750" y2="50661"/>
                        <a14:foregroundMark x1="38750" y1="50661" x2="54125" y2="37665"/>
                        <a14:foregroundMark x1="54125" y1="37665" x2="61625" y2="42070"/>
                        <a14:foregroundMark x1="61625" y1="42070" x2="61875" y2="42291"/>
                        <a14:backgroundMark x1="74000" y1="27753" x2="74250" y2="35683"/>
                        <a14:backgroundMark x1="31375" y1="12115" x2="30625" y2="12775"/>
                      </a14:backgroundRemoval>
                    </a14:imgEffect>
                  </a14:imgLayer>
                </a14:imgProps>
              </a:ext>
            </a:extLst>
          </a:blip>
          <a:srcRect l="23516" t="3087" r="23028" b="2598"/>
          <a:stretch/>
        </p:blipFill>
        <p:spPr>
          <a:xfrm>
            <a:off x="8059836" y="2629419"/>
            <a:ext cx="4073327" cy="40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6DD4E68-19E0-304C-86E5-855CDEC5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6" y="714049"/>
            <a:ext cx="11692467" cy="51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BC7AAF1-69D4-F041-A87D-8C023ED2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5" y="0"/>
            <a:ext cx="11860695" cy="7054903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1CA791E7-1620-474A-8E4C-3AFE12916034}"/>
              </a:ext>
            </a:extLst>
          </p:cNvPr>
          <p:cNvGrpSpPr/>
          <p:nvPr/>
        </p:nvGrpSpPr>
        <p:grpSpPr>
          <a:xfrm>
            <a:off x="2523109" y="3374822"/>
            <a:ext cx="231658" cy="667451"/>
            <a:chOff x="2523109" y="3374822"/>
            <a:chExt cx="231658" cy="667451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4B680CC-90C6-F048-9712-565A5CC5D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3109" y="3374822"/>
              <a:ext cx="231658" cy="3427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88A99EF1-7380-9F43-9CA8-C9B2D60ED3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3109" y="3710969"/>
              <a:ext cx="225287" cy="331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1DB6B4F-C2D7-FE45-BC1C-EDAD7092BD13}"/>
              </a:ext>
            </a:extLst>
          </p:cNvPr>
          <p:cNvGrpSpPr/>
          <p:nvPr/>
        </p:nvGrpSpPr>
        <p:grpSpPr>
          <a:xfrm rot="10800000">
            <a:off x="10005949" y="3373857"/>
            <a:ext cx="231658" cy="667451"/>
            <a:chOff x="10021189" y="3451889"/>
            <a:chExt cx="231658" cy="667451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0BC2EAE-FEED-6347-9984-9D6686634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1189" y="3451889"/>
              <a:ext cx="231658" cy="3427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1C3B2C7-D2F4-294C-BC31-4A98B88DE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189" y="3788036"/>
              <a:ext cx="225287" cy="331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30290-045E-6C44-B449-2047CFF1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9E375-5685-8E49-B30D-DE268C60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505E41-1CE5-F540-8A01-4F380612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737" y="-506897"/>
            <a:ext cx="12454033" cy="71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8FC52-BC5E-A448-A672-D27BCA48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E621D-564F-9746-90CF-16449D7C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53B70E-14F5-6843-9C6E-3DBEC961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965" y="-466315"/>
            <a:ext cx="11779940" cy="73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0</Words>
  <Application>Microsoft Macintosh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昱愷 陳</dc:creator>
  <cp:lastModifiedBy>昱愷 陳</cp:lastModifiedBy>
  <cp:revision>2</cp:revision>
  <dcterms:created xsi:type="dcterms:W3CDTF">2022-03-23T06:34:13Z</dcterms:created>
  <dcterms:modified xsi:type="dcterms:W3CDTF">2022-03-27T08:41:13Z</dcterms:modified>
</cp:coreProperties>
</file>