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>
        <p:scale>
          <a:sx n="79" d="100"/>
          <a:sy n="79" d="100"/>
        </p:scale>
        <p:origin x="20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E66C5-DF7D-E9E3-7233-8346779BB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506210-39E1-E5AA-027E-4F7F7BBA4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BB499-B5F5-D25E-0CA3-1C37034C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FA1EE-300D-423B-8794-0B0C786B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69DBA-9C65-96DC-2705-C209A7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667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13285-10C8-FBE7-B9B0-E3BF698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D2159C-D9BD-777F-5801-0876F989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15ABD-FCAA-ABF4-434A-7FD2CC7E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BFB885-7B09-F5AF-7BDB-9E55A5D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E7E31C-97B0-122F-44C3-E5B823F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51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DA617D-F739-3B21-5617-9A70CD6E0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E02C81-60A7-86DA-9DF1-0AD0E23B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E40E64-E6E8-2973-DD8B-905AC77F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4A351-41C9-DDF3-BE86-487BCB18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F7CAA-D41F-E58A-0930-0F224FDD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9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FCC62-6196-B335-02C4-6311D2EF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16D5E-96E5-1EBA-746C-836F8E1F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66CE1-5DCC-B0AF-0888-6CEE0537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1EF039-750E-A497-6586-A223C424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33B419-420C-8F55-4A90-7C47917E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784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2AD93-A4A2-0E73-ADE7-15EE4B47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E49897-3980-E5B1-97F1-2C4A50D1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DE452-0220-D692-81C2-D4FA12F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AEFA0-3B80-50E9-0F8D-60A08A5E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D2D56-A292-7077-6E8C-ECDEB34E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587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36E4E-21D7-9264-BF9D-D39FB587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F06B0-EBA7-A4BF-1F1A-37F58B9E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01A86C-83F1-81C7-61B3-CCDEEA58F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37C1F8-BCC2-F184-1551-CFBE386F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612F90-159E-96C4-87A8-2112EDA4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9CA1D7-9037-97D7-D458-E5EF8C45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4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4EABC-738A-E292-2FEA-E0F898A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D663DB-C039-C94D-9FBD-1736FDFD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5000E2-EF37-63DC-143E-4879BCD08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678155-7186-01BF-ED21-A49893F1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A45246-7169-93DC-3EDF-46F586394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BED28C-58F0-4FA5-38FA-7D618CB5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310B1B-CC8B-271B-03C6-F4752D3A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1F209-6B22-1C62-5CA0-0A42969A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9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B42EE-DA93-B84D-5990-0B9DFB88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8AC10E-FD70-87C7-7A80-33CD7B3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8DB987-2DF6-AC29-C945-07760376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BCE1E9-BA6B-F5A5-3C6F-3B446022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944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A56EF3-A68E-87CB-6B98-07EDE804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0B67FC-9C56-4C42-D3EE-6B32C9E4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CB1516-3E99-E132-C897-39CE757A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78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45C94-F4DB-17E2-C710-77C2550E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377CD-1183-CDD0-F8C9-C289289A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33C56B-76D9-8A65-3255-0EF7EFAB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74C34B-46DA-4DE4-9312-CE6E7F6D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BD1BF-CA03-9E5D-EB11-3AE40446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B3C62C-E095-12DD-16CE-0C5EBBB7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26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D550-0D05-B026-22C5-40F5D9B9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48A60B-A670-E28F-51A4-E2630AFF7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79A2F8-7E7A-AF78-532E-6172F0F5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9838C5-38F0-E82D-E32B-4AE7EB18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41E73D-5B4D-4E1B-72AD-F4AC2806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B715EF-8EDC-DB18-FA06-64590DBA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217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87DA5E-6E6A-BF2D-36B5-17B1EB16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865E0C-BDD2-BBA5-BE52-6BCEB1AF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2B89C-9630-2491-ED18-6CF8C3D64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7D57D-4609-1C42-B8B8-A4F371F072C9}" type="datetimeFigureOut">
              <a:rPr kumimoji="1" lang="zh-TW" altLang="en-US" smtClean="0"/>
              <a:t>2022/11/26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3B8EF6-8436-F972-8596-DE3B0834C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A05085-9459-6429-B59E-AEBE4A05A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FE54-356E-AB4F-B0D4-82C981C3039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0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B3C5FF5-1D97-3121-714D-824AF07FD2CB}"/>
              </a:ext>
            </a:extLst>
          </p:cNvPr>
          <p:cNvGrpSpPr/>
          <p:nvPr/>
        </p:nvGrpSpPr>
        <p:grpSpPr>
          <a:xfrm>
            <a:off x="3991021" y="2119186"/>
            <a:ext cx="1246907" cy="1506685"/>
            <a:chOff x="3991021" y="2119186"/>
            <a:chExt cx="1246907" cy="1506685"/>
          </a:xfrm>
        </p:grpSpPr>
        <p:sp>
          <p:nvSpPr>
            <p:cNvPr id="8" name="剪去同側角落矩形 7">
              <a:extLst>
                <a:ext uri="{FF2B5EF4-FFF2-40B4-BE49-F238E27FC236}">
                  <a16:creationId xmlns:a16="http://schemas.microsoft.com/office/drawing/2014/main" id="{26B623FC-6F4F-CB92-0B0E-ED5DB521A3BD}"/>
                </a:ext>
              </a:extLst>
            </p:cNvPr>
            <p:cNvSpPr/>
            <p:nvPr/>
          </p:nvSpPr>
          <p:spPr>
            <a:xfrm rot="10800000">
              <a:off x="4058562" y="2119189"/>
              <a:ext cx="1111826" cy="1506682"/>
            </a:xfrm>
            <a:prstGeom prst="snip2SameRect">
              <a:avLst>
                <a:gd name="adj1" fmla="val 46330"/>
                <a:gd name="adj2" fmla="val 1926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剪去同側角落矩形 8">
              <a:extLst>
                <a:ext uri="{FF2B5EF4-FFF2-40B4-BE49-F238E27FC236}">
                  <a16:creationId xmlns:a16="http://schemas.microsoft.com/office/drawing/2014/main" id="{0A0B4FC6-1D28-2799-2CD2-B9DC6DD0A95B}"/>
                </a:ext>
              </a:extLst>
            </p:cNvPr>
            <p:cNvSpPr/>
            <p:nvPr/>
          </p:nvSpPr>
          <p:spPr>
            <a:xfrm rot="10800000">
              <a:off x="4126102" y="2119188"/>
              <a:ext cx="1111826" cy="1506682"/>
            </a:xfrm>
            <a:prstGeom prst="snip2SameRect">
              <a:avLst>
                <a:gd name="adj1" fmla="val 46330"/>
                <a:gd name="adj2" fmla="val 1926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剪去同側角落矩形 9">
              <a:extLst>
                <a:ext uri="{FF2B5EF4-FFF2-40B4-BE49-F238E27FC236}">
                  <a16:creationId xmlns:a16="http://schemas.microsoft.com/office/drawing/2014/main" id="{F6A0A06E-517D-B36C-61BF-23CEED6619CC}"/>
                </a:ext>
              </a:extLst>
            </p:cNvPr>
            <p:cNvSpPr/>
            <p:nvPr/>
          </p:nvSpPr>
          <p:spPr>
            <a:xfrm rot="10800000">
              <a:off x="3991021" y="2119186"/>
              <a:ext cx="1111826" cy="1506682"/>
            </a:xfrm>
            <a:prstGeom prst="snip2SameRect">
              <a:avLst>
                <a:gd name="adj1" fmla="val 46330"/>
                <a:gd name="adj2" fmla="val 19266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3A9C7CE3-3B09-14C3-01E5-7A84CB8DD4A9}"/>
                </a:ext>
              </a:extLst>
            </p:cNvPr>
            <p:cNvGrpSpPr/>
            <p:nvPr/>
          </p:nvGrpSpPr>
          <p:grpSpPr>
            <a:xfrm>
              <a:off x="4365371" y="2177807"/>
              <a:ext cx="498205" cy="1354343"/>
              <a:chOff x="3496004" y="2765965"/>
              <a:chExt cx="299581" cy="737756"/>
            </a:xfrm>
          </p:grpSpPr>
          <p:cxnSp>
            <p:nvCxnSpPr>
              <p:cNvPr id="14" name="直線箭頭接點 13">
                <a:extLst>
                  <a:ext uri="{FF2B5EF4-FFF2-40B4-BE49-F238E27FC236}">
                    <a16:creationId xmlns:a16="http://schemas.microsoft.com/office/drawing/2014/main" id="{7123E2DF-878F-6187-2A12-613201F9A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841" y="2765966"/>
                <a:ext cx="0" cy="73775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箭頭接點 16">
                <a:extLst>
                  <a:ext uri="{FF2B5EF4-FFF2-40B4-BE49-F238E27FC236}">
                    <a16:creationId xmlns:a16="http://schemas.microsoft.com/office/drawing/2014/main" id="{6623E3BC-EC99-D70A-F87D-A3F7AA9E0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9927" y="2765965"/>
                <a:ext cx="0" cy="73775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箭頭接點 18">
                <a:extLst>
                  <a:ext uri="{FF2B5EF4-FFF2-40B4-BE49-F238E27FC236}">
                    <a16:creationId xmlns:a16="http://schemas.microsoft.com/office/drawing/2014/main" id="{A5E998D9-161D-41EB-AD41-938BC2FC1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6751" y="2765965"/>
                <a:ext cx="138258" cy="11516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箭頭接點 19">
                <a:extLst>
                  <a:ext uri="{FF2B5EF4-FFF2-40B4-BE49-F238E27FC236}">
                    <a16:creationId xmlns:a16="http://schemas.microsoft.com/office/drawing/2014/main" id="{C68171C8-5429-4F40-A11B-58B36A4C8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6004" y="2994566"/>
                <a:ext cx="139837" cy="509154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箭頭接點 22">
                <a:extLst>
                  <a:ext uri="{FF2B5EF4-FFF2-40B4-BE49-F238E27FC236}">
                    <a16:creationId xmlns:a16="http://schemas.microsoft.com/office/drawing/2014/main" id="{6F887203-D6BD-3D97-FCCC-45FDFA6039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9926" y="3011874"/>
                <a:ext cx="135083" cy="491846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箭頭接點 32">
                <a:extLst>
                  <a:ext uri="{FF2B5EF4-FFF2-40B4-BE49-F238E27FC236}">
                    <a16:creationId xmlns:a16="http://schemas.microsoft.com/office/drawing/2014/main" id="{B80EF12F-E244-18A3-B6B1-E7C56DE8D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0098" y="2766541"/>
                <a:ext cx="115739" cy="114591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箭頭接點 33">
                <a:extLst>
                  <a:ext uri="{FF2B5EF4-FFF2-40B4-BE49-F238E27FC236}">
                    <a16:creationId xmlns:a16="http://schemas.microsoft.com/office/drawing/2014/main" id="{5DFC5109-B5CC-2696-7EE1-8E5EEB001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034" y="3011007"/>
                <a:ext cx="54551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710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李宗澋</dc:creator>
  <cp:lastModifiedBy>李宗澋</cp:lastModifiedBy>
  <cp:revision>2</cp:revision>
  <dcterms:created xsi:type="dcterms:W3CDTF">2022-11-26T15:44:20Z</dcterms:created>
  <dcterms:modified xsi:type="dcterms:W3CDTF">2022-11-26T15:57:39Z</dcterms:modified>
</cp:coreProperties>
</file>