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E4203-F6EE-4EE9-9E04-F3D5B4DDDA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B2431-9152-4A05-9FFC-50D2DC926393}">
      <dgm:prSet phldrT="[Text]" custT="1"/>
      <dgm:spPr/>
      <dgm:t>
        <a:bodyPr/>
        <a:lstStyle/>
        <a:p>
          <a:r>
            <a:rPr lang="en-US" sz="2000" dirty="0"/>
            <a:t>BOT: “Pls input stock Ticker</a:t>
          </a:r>
          <a:r>
            <a:rPr lang="en-US" sz="2800" dirty="0"/>
            <a:t>”</a:t>
          </a:r>
        </a:p>
      </dgm:t>
    </dgm:pt>
    <dgm:pt modelId="{78D71F85-6F47-46BC-8B90-5772FF21236F}" type="parTrans" cxnId="{B749C8E3-F71E-4EC5-A992-387A69F238F2}">
      <dgm:prSet/>
      <dgm:spPr/>
      <dgm:t>
        <a:bodyPr/>
        <a:lstStyle/>
        <a:p>
          <a:endParaRPr lang="en-US"/>
        </a:p>
      </dgm:t>
    </dgm:pt>
    <dgm:pt modelId="{11AABA5C-5D47-4D7E-88D9-A714BC310A8F}" type="sibTrans" cxnId="{B749C8E3-F71E-4EC5-A992-387A69F238F2}">
      <dgm:prSet/>
      <dgm:spPr/>
      <dgm:t>
        <a:bodyPr/>
        <a:lstStyle/>
        <a:p>
          <a:endParaRPr lang="en-US"/>
        </a:p>
      </dgm:t>
    </dgm:pt>
    <dgm:pt modelId="{14FCE7D8-FF58-4F44-A37E-85772DDCB589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User input : “APPL”</a:t>
          </a:r>
        </a:p>
      </dgm:t>
    </dgm:pt>
    <dgm:pt modelId="{99E89053-C969-4887-9EAF-BE06EBB94AEE}" type="parTrans" cxnId="{FE50C526-9D13-48B4-930C-CC36170873CE}">
      <dgm:prSet/>
      <dgm:spPr/>
      <dgm:t>
        <a:bodyPr/>
        <a:lstStyle/>
        <a:p>
          <a:endParaRPr lang="en-US"/>
        </a:p>
      </dgm:t>
    </dgm:pt>
    <dgm:pt modelId="{801086E4-4986-4824-84AE-ABF24C6777C1}" type="sibTrans" cxnId="{FE50C526-9D13-48B4-930C-CC36170873CE}">
      <dgm:prSet/>
      <dgm:spPr/>
      <dgm:t>
        <a:bodyPr/>
        <a:lstStyle/>
        <a:p>
          <a:endParaRPr lang="en-US"/>
        </a:p>
      </dgm:t>
    </dgm:pt>
    <dgm:pt modelId="{E9B4CB75-8AFD-4575-B99B-F4DC21F2B079}">
      <dgm:prSet phldrT="[Text]" custT="1"/>
      <dgm:spPr/>
      <dgm:t>
        <a:bodyPr/>
        <a:lstStyle/>
        <a:p>
          <a:r>
            <a:rPr lang="en-US" sz="2000" dirty="0"/>
            <a:t>BOT returns 1) image of forecast track record and 2) forecast stock price</a:t>
          </a:r>
        </a:p>
      </dgm:t>
    </dgm:pt>
    <dgm:pt modelId="{5466F14E-EFC7-4957-876C-7BBF34224C60}" type="parTrans" cxnId="{446294AF-6858-439E-90D2-7DE3DD3EEE48}">
      <dgm:prSet/>
      <dgm:spPr/>
      <dgm:t>
        <a:bodyPr/>
        <a:lstStyle/>
        <a:p>
          <a:endParaRPr lang="en-US"/>
        </a:p>
      </dgm:t>
    </dgm:pt>
    <dgm:pt modelId="{ED3C51FF-141D-49DA-8829-79E069CA9F15}" type="sibTrans" cxnId="{446294AF-6858-439E-90D2-7DE3DD3EEE48}">
      <dgm:prSet/>
      <dgm:spPr/>
      <dgm:t>
        <a:bodyPr/>
        <a:lstStyle/>
        <a:p>
          <a:endParaRPr lang="en-US"/>
        </a:p>
      </dgm:t>
    </dgm:pt>
    <dgm:pt modelId="{52B5251B-5124-4506-AE0F-EBF727EF6F49}">
      <dgm:prSet phldrT="[Text]" custT="1"/>
      <dgm:spPr/>
      <dgm:t>
        <a:bodyPr/>
        <a:lstStyle/>
        <a:p>
          <a:r>
            <a:rPr lang="en-US" sz="2000" dirty="0"/>
            <a:t>Returns to main menu</a:t>
          </a:r>
        </a:p>
      </dgm:t>
    </dgm:pt>
    <dgm:pt modelId="{090FD6ED-AF1F-4AE5-ADDA-94B130C8EEEF}" type="parTrans" cxnId="{666CBA62-79E6-428F-B3E8-56CFF273A5B1}">
      <dgm:prSet/>
      <dgm:spPr/>
      <dgm:t>
        <a:bodyPr/>
        <a:lstStyle/>
        <a:p>
          <a:endParaRPr lang="en-US"/>
        </a:p>
      </dgm:t>
    </dgm:pt>
    <dgm:pt modelId="{07E08503-7F2B-4EBF-B58A-1A3C27FE4364}" type="sibTrans" cxnId="{666CBA62-79E6-428F-B3E8-56CFF273A5B1}">
      <dgm:prSet/>
      <dgm:spPr/>
      <dgm:t>
        <a:bodyPr/>
        <a:lstStyle/>
        <a:p>
          <a:endParaRPr lang="en-US"/>
        </a:p>
      </dgm:t>
    </dgm:pt>
    <dgm:pt modelId="{E20051AA-8914-47A1-A91F-8AA044683E6A}" type="pres">
      <dgm:prSet presAssocID="{0C3E4203-F6EE-4EE9-9E04-F3D5B4DDDA02}" presName="rootnode" presStyleCnt="0">
        <dgm:presLayoutVars>
          <dgm:chMax/>
          <dgm:chPref/>
          <dgm:dir/>
          <dgm:animLvl val="lvl"/>
        </dgm:presLayoutVars>
      </dgm:prSet>
      <dgm:spPr/>
    </dgm:pt>
    <dgm:pt modelId="{E56B7D20-DE9D-4F54-91E6-C1A8A70670D4}" type="pres">
      <dgm:prSet presAssocID="{959B2431-9152-4A05-9FFC-50D2DC926393}" presName="composite" presStyleCnt="0"/>
      <dgm:spPr/>
    </dgm:pt>
    <dgm:pt modelId="{32F438CC-81C1-4DE6-B5BC-9192F9507399}" type="pres">
      <dgm:prSet presAssocID="{959B2431-9152-4A05-9FFC-50D2DC926393}" presName="bentUpArrow1" presStyleLbl="alignImgPlace1" presStyleIdx="0" presStyleCnt="2"/>
      <dgm:spPr/>
    </dgm:pt>
    <dgm:pt modelId="{839C3D82-CB92-40FD-8A16-B4DB485783F7}" type="pres">
      <dgm:prSet presAssocID="{959B2431-9152-4A05-9FFC-50D2DC92639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6959C12-907D-4A9A-9D12-BF9F4120F464}" type="pres">
      <dgm:prSet presAssocID="{959B2431-9152-4A05-9FFC-50D2DC92639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814B0BC-1713-4395-BF91-784FE95A5154}" type="pres">
      <dgm:prSet presAssocID="{11AABA5C-5D47-4D7E-88D9-A714BC310A8F}" presName="sibTrans" presStyleCnt="0"/>
      <dgm:spPr/>
    </dgm:pt>
    <dgm:pt modelId="{3C6D4F49-80CA-4287-B606-3AA5519D687B}" type="pres">
      <dgm:prSet presAssocID="{E9B4CB75-8AFD-4575-B99B-F4DC21F2B079}" presName="composite" presStyleCnt="0"/>
      <dgm:spPr/>
    </dgm:pt>
    <dgm:pt modelId="{CD821E15-AA4C-4313-9F15-8BA49F8BBC99}" type="pres">
      <dgm:prSet presAssocID="{E9B4CB75-8AFD-4575-B99B-F4DC21F2B079}" presName="bentUpArrow1" presStyleLbl="alignImgPlace1" presStyleIdx="1" presStyleCnt="2"/>
      <dgm:spPr/>
    </dgm:pt>
    <dgm:pt modelId="{DCBFF76E-0D4A-4C8F-BB39-640F0B5A054C}" type="pres">
      <dgm:prSet presAssocID="{E9B4CB75-8AFD-4575-B99B-F4DC21F2B07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C56A0F5-071A-4BB2-BA70-BE512AE628EE}" type="pres">
      <dgm:prSet presAssocID="{E9B4CB75-8AFD-4575-B99B-F4DC21F2B07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A75E725-286C-4F6C-BA14-8EB726E4BC2E}" type="pres">
      <dgm:prSet presAssocID="{ED3C51FF-141D-49DA-8829-79E069CA9F15}" presName="sibTrans" presStyleCnt="0"/>
      <dgm:spPr/>
    </dgm:pt>
    <dgm:pt modelId="{79F54387-4108-4DDF-A697-8CCB7CFF63C1}" type="pres">
      <dgm:prSet presAssocID="{52B5251B-5124-4506-AE0F-EBF727EF6F49}" presName="composite" presStyleCnt="0"/>
      <dgm:spPr/>
    </dgm:pt>
    <dgm:pt modelId="{2CB30004-CF84-4644-8C60-427E5A8DB864}" type="pres">
      <dgm:prSet presAssocID="{52B5251B-5124-4506-AE0F-EBF727EF6F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1101C16-8A78-43F0-9043-8C84178EDFC0}" type="presOf" srcId="{959B2431-9152-4A05-9FFC-50D2DC926393}" destId="{839C3D82-CB92-40FD-8A16-B4DB485783F7}" srcOrd="0" destOrd="0" presId="urn:microsoft.com/office/officeart/2005/8/layout/StepDownProcess"/>
    <dgm:cxn modelId="{FE50C526-9D13-48B4-930C-CC36170873CE}" srcId="{959B2431-9152-4A05-9FFC-50D2DC926393}" destId="{14FCE7D8-FF58-4F44-A37E-85772DDCB589}" srcOrd="0" destOrd="0" parTransId="{99E89053-C969-4887-9EAF-BE06EBB94AEE}" sibTransId="{801086E4-4986-4824-84AE-ABF24C6777C1}"/>
    <dgm:cxn modelId="{666CBA62-79E6-428F-B3E8-56CFF273A5B1}" srcId="{0C3E4203-F6EE-4EE9-9E04-F3D5B4DDDA02}" destId="{52B5251B-5124-4506-AE0F-EBF727EF6F49}" srcOrd="2" destOrd="0" parTransId="{090FD6ED-AF1F-4AE5-ADDA-94B130C8EEEF}" sibTransId="{07E08503-7F2B-4EBF-B58A-1A3C27FE4364}"/>
    <dgm:cxn modelId="{34A4B77C-775A-4FA7-9E8C-479F4F56C536}" type="presOf" srcId="{52B5251B-5124-4506-AE0F-EBF727EF6F49}" destId="{2CB30004-CF84-4644-8C60-427E5A8DB864}" srcOrd="0" destOrd="0" presId="urn:microsoft.com/office/officeart/2005/8/layout/StepDownProcess"/>
    <dgm:cxn modelId="{ADBFA8A2-A7AC-4E1B-AC22-9DD5E54A787D}" type="presOf" srcId="{14FCE7D8-FF58-4F44-A37E-85772DDCB589}" destId="{E6959C12-907D-4A9A-9D12-BF9F4120F464}" srcOrd="0" destOrd="0" presId="urn:microsoft.com/office/officeart/2005/8/layout/StepDownProcess"/>
    <dgm:cxn modelId="{446294AF-6858-439E-90D2-7DE3DD3EEE48}" srcId="{0C3E4203-F6EE-4EE9-9E04-F3D5B4DDDA02}" destId="{E9B4CB75-8AFD-4575-B99B-F4DC21F2B079}" srcOrd="1" destOrd="0" parTransId="{5466F14E-EFC7-4957-876C-7BBF34224C60}" sibTransId="{ED3C51FF-141D-49DA-8829-79E069CA9F15}"/>
    <dgm:cxn modelId="{E1D4D7B6-803B-42B2-9BDB-B3AD3E42745B}" type="presOf" srcId="{0C3E4203-F6EE-4EE9-9E04-F3D5B4DDDA02}" destId="{E20051AA-8914-47A1-A91F-8AA044683E6A}" srcOrd="0" destOrd="0" presId="urn:microsoft.com/office/officeart/2005/8/layout/StepDownProcess"/>
    <dgm:cxn modelId="{B6CD79DE-6781-4052-964E-ECFDBC4C5B6D}" type="presOf" srcId="{E9B4CB75-8AFD-4575-B99B-F4DC21F2B079}" destId="{DCBFF76E-0D4A-4C8F-BB39-640F0B5A054C}" srcOrd="0" destOrd="0" presId="urn:microsoft.com/office/officeart/2005/8/layout/StepDownProcess"/>
    <dgm:cxn modelId="{B749C8E3-F71E-4EC5-A992-387A69F238F2}" srcId="{0C3E4203-F6EE-4EE9-9E04-F3D5B4DDDA02}" destId="{959B2431-9152-4A05-9FFC-50D2DC926393}" srcOrd="0" destOrd="0" parTransId="{78D71F85-6F47-46BC-8B90-5772FF21236F}" sibTransId="{11AABA5C-5D47-4D7E-88D9-A714BC310A8F}"/>
    <dgm:cxn modelId="{50312092-B857-44EE-85BF-89401F3E5096}" type="presParOf" srcId="{E20051AA-8914-47A1-A91F-8AA044683E6A}" destId="{E56B7D20-DE9D-4F54-91E6-C1A8A70670D4}" srcOrd="0" destOrd="0" presId="urn:microsoft.com/office/officeart/2005/8/layout/StepDownProcess"/>
    <dgm:cxn modelId="{78164D49-2BEE-40D7-A51E-68B5A5841624}" type="presParOf" srcId="{E56B7D20-DE9D-4F54-91E6-C1A8A70670D4}" destId="{32F438CC-81C1-4DE6-B5BC-9192F9507399}" srcOrd="0" destOrd="0" presId="urn:microsoft.com/office/officeart/2005/8/layout/StepDownProcess"/>
    <dgm:cxn modelId="{A5E25EDD-C0B8-4613-A415-A043C779DB78}" type="presParOf" srcId="{E56B7D20-DE9D-4F54-91E6-C1A8A70670D4}" destId="{839C3D82-CB92-40FD-8A16-B4DB485783F7}" srcOrd="1" destOrd="0" presId="urn:microsoft.com/office/officeart/2005/8/layout/StepDownProcess"/>
    <dgm:cxn modelId="{DD64666E-D681-43C1-A4A5-DB174FE5F669}" type="presParOf" srcId="{E56B7D20-DE9D-4F54-91E6-C1A8A70670D4}" destId="{E6959C12-907D-4A9A-9D12-BF9F4120F464}" srcOrd="2" destOrd="0" presId="urn:microsoft.com/office/officeart/2005/8/layout/StepDownProcess"/>
    <dgm:cxn modelId="{24B03FC9-8B9E-4FF3-BBD3-BB067148AF33}" type="presParOf" srcId="{E20051AA-8914-47A1-A91F-8AA044683E6A}" destId="{E814B0BC-1713-4395-BF91-784FE95A5154}" srcOrd="1" destOrd="0" presId="urn:microsoft.com/office/officeart/2005/8/layout/StepDownProcess"/>
    <dgm:cxn modelId="{DB35B16F-2A78-42FF-BB4F-07AC7BE0FA74}" type="presParOf" srcId="{E20051AA-8914-47A1-A91F-8AA044683E6A}" destId="{3C6D4F49-80CA-4287-B606-3AA5519D687B}" srcOrd="2" destOrd="0" presId="urn:microsoft.com/office/officeart/2005/8/layout/StepDownProcess"/>
    <dgm:cxn modelId="{DE5FEE58-9E7E-48D3-A779-3ACC257AF6F6}" type="presParOf" srcId="{3C6D4F49-80CA-4287-B606-3AA5519D687B}" destId="{CD821E15-AA4C-4313-9F15-8BA49F8BBC99}" srcOrd="0" destOrd="0" presId="urn:microsoft.com/office/officeart/2005/8/layout/StepDownProcess"/>
    <dgm:cxn modelId="{74A63D0F-80B4-40D0-9401-88C2A4979323}" type="presParOf" srcId="{3C6D4F49-80CA-4287-B606-3AA5519D687B}" destId="{DCBFF76E-0D4A-4C8F-BB39-640F0B5A054C}" srcOrd="1" destOrd="0" presId="urn:microsoft.com/office/officeart/2005/8/layout/StepDownProcess"/>
    <dgm:cxn modelId="{E7030FA5-53E7-493C-AC96-222256617F98}" type="presParOf" srcId="{3C6D4F49-80CA-4287-B606-3AA5519D687B}" destId="{5C56A0F5-071A-4BB2-BA70-BE512AE628EE}" srcOrd="2" destOrd="0" presId="urn:microsoft.com/office/officeart/2005/8/layout/StepDownProcess"/>
    <dgm:cxn modelId="{A76CFDFB-65B6-4AF4-A942-82859E1FC5EE}" type="presParOf" srcId="{E20051AA-8914-47A1-A91F-8AA044683E6A}" destId="{0A75E725-286C-4F6C-BA14-8EB726E4BC2E}" srcOrd="3" destOrd="0" presId="urn:microsoft.com/office/officeart/2005/8/layout/StepDownProcess"/>
    <dgm:cxn modelId="{2660F3E8-9B07-44A2-8F3C-501C42159637}" type="presParOf" srcId="{E20051AA-8914-47A1-A91F-8AA044683E6A}" destId="{79F54387-4108-4DDF-A697-8CCB7CFF63C1}" srcOrd="4" destOrd="0" presId="urn:microsoft.com/office/officeart/2005/8/layout/StepDownProcess"/>
    <dgm:cxn modelId="{48ACB58E-E3AB-4467-BFC6-5422642AC7BF}" type="presParOf" srcId="{79F54387-4108-4DDF-A697-8CCB7CFF63C1}" destId="{2CB30004-CF84-4644-8C60-427E5A8DB86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438CC-81C1-4DE6-B5BC-9192F9507399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C3D82-CB92-40FD-8A16-B4DB485783F7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BOT: “Pls input stock Ticker</a:t>
          </a:r>
          <a:r>
            <a:rPr lang="en-US" sz="2800" kern="1200" dirty="0"/>
            <a:t>”</a:t>
          </a:r>
        </a:p>
      </dsp:txBody>
      <dsp:txXfrm>
        <a:off x="1011757" y="111600"/>
        <a:ext cx="2195960" cy="1488762"/>
      </dsp:txXfrm>
    </dsp:sp>
    <dsp:sp modelId="{E6959C12-907D-4A9A-9D12-BF9F4120F464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C00000"/>
              </a:solidFill>
            </a:rPr>
            <a:t>User input : “APPL”</a:t>
          </a:r>
        </a:p>
      </dsp:txBody>
      <dsp:txXfrm>
        <a:off x="3288273" y="188398"/>
        <a:ext cx="1714308" cy="1333500"/>
      </dsp:txXfrm>
    </dsp:sp>
    <dsp:sp modelId="{CD821E15-AA4C-4313-9F15-8BA49F8BBC99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FF76E-0D4A-4C8F-BB39-640F0B5A054C}">
      <dsp:nvSpPr>
        <dsp:cNvPr id="0" name=""/>
        <dsp:cNvSpPr/>
      </dsp:nvSpPr>
      <dsp:spPr>
        <a:xfrm>
          <a:off x="2885464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 returns 1) image of forecast track record and 2) forecast stock price</a:t>
          </a:r>
        </a:p>
      </dsp:txBody>
      <dsp:txXfrm>
        <a:off x="2966019" y="1964952"/>
        <a:ext cx="2195960" cy="1488762"/>
      </dsp:txXfrm>
    </dsp:sp>
    <dsp:sp modelId="{5C56A0F5-071A-4BB2-BA70-BE512AE628EE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30004-CF84-4644-8C60-427E5A8DB864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Returns to main menu</a:t>
          </a:r>
        </a:p>
      </dsp:txBody>
      <dsp:txXfrm>
        <a:off x="4920281" y="3818303"/>
        <a:ext cx="2195960" cy="148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B3D3-D110-42B3-9F24-59DFA436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4D61-7869-4AD9-8643-544F2F79A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F150-6016-4E5F-9984-CB5DCE9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73D0-319E-4C70-905F-12E0C02E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2163-FEF3-4C29-839D-B068ABED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840-2A0C-47B5-B746-46B9FA75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4654C-1E9B-4ED5-A6BB-CF55318F6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C0E-16A6-4087-BEB3-4D6B01C0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41AB-3369-4847-ABA4-5D5A5CC2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62D8-900D-4EE1-A120-3F5037E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446BF-33D1-47EC-A21C-2FACA339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1A2C-6289-4F30-B213-F2245EED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8886-511A-4BC5-A477-6137D85B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FEB2-145B-495D-8297-2F2DA304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76AE-70B1-471D-AB42-F9B947A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7F4B-37C9-4E83-9C18-7950BAC5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2B33-681A-477B-8C4B-B8C45E0C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65BA-854B-49FF-89C2-C8CA920C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D114-F2B6-47C5-A6DA-E0B6C933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6484-EBBA-42AC-A78C-671FBC7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9526-4E4C-46B5-9804-E547C2AA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8A65-2142-4911-BFA4-74205534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F0A0-1EDB-4BC1-8D44-180AD056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E845-3013-4B06-BF8F-ADC343A6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65D5-DAFD-4479-8ED8-8DFB4F60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8443-FF2B-4D41-ACAE-E0BA00D8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A71E-E13F-46C5-90BB-EFB2090A7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EE4D5-25F2-4405-A92A-3DA2A48E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8AB4-2EEA-4421-ABD7-4516EE25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7696-2999-4DE4-9D0E-3BF30F1C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BFB8-CB66-43F3-BCCF-58469FD9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401-C64A-49F7-811C-BEFFAB7F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FC71A-5A29-47DA-944B-3C5D31D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2CE1-2EA2-4DB4-8F05-C9AE9953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C16AE-68EC-4DE1-81A4-1CDBBA791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D31D3-7883-40FB-882E-8C9F32D58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F9F0-6BAE-4EE7-8187-C3DB5615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4D2B3-BA8E-45AD-BC97-D1C3DC4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025D6-80AD-42D2-8C5F-E770C20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7FD8-665B-44AD-A64E-FA2BF9E4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E87A6-2A63-4844-A4B6-49E555A3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49F51-CFF6-4E5B-A865-BA1E8A17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AEC8-766F-4870-9072-83137D37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AF5CE-0AFB-4D84-BDC3-6A7557E3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0BFD4-B03A-4FD6-8988-2C9BF734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D249-3A3F-4636-BCE8-C012D026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F256-28E4-4F4D-B8DF-808E960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4527-06F8-47F3-A940-C9F553034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1DCE-69C7-42BB-BF5B-62DFD350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FCE1-4752-4451-A46D-EBA32DCD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C5067-BAA6-4632-9E53-C7CD7D53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A73E-58D1-4160-9C9E-E468EE1A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F25-5277-4958-BC17-716E3A13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10404-9818-4B2D-AAAE-8CB6F54D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C36FB-7A32-435B-835F-259C88F2E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1EAE4-1638-4CFD-AA01-F70925C9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0A328-9B62-4417-9FB6-30AE692C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0817D-01DE-493B-A079-89353E09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38406-4276-4F33-A4CA-E5F5E16A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8D3B-8E25-49E4-96BE-123AB8E7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A4BC-1BAE-4044-9D02-63C636EB0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D753-D2F3-4BDA-BBC6-AEE8B099EB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17AF-3DE7-45F6-80C3-95D8BC496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B54E-3F8E-438F-BE0E-A8E92756E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154B-7937-49D4-9E63-2FDD8ED9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FCD4-37E1-47A0-A7BD-1F7AFB9CC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66327" cy="538955"/>
          </a:xfrm>
        </p:spPr>
        <p:txBody>
          <a:bodyPr>
            <a:noAutofit/>
          </a:bodyPr>
          <a:lstStyle/>
          <a:p>
            <a:r>
              <a:rPr lang="en-US" sz="2800" b="1" dirty="0"/>
              <a:t>Stock Price Forecasting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49C3BB-1136-4E95-BD0B-287AB895F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598700"/>
              </p:ext>
            </p:extLst>
          </p:nvPr>
        </p:nvGraphicFramePr>
        <p:xfrm>
          <a:off x="2032000" y="9598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54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Stock Price Forecasting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 Workflow</dc:title>
  <dc:creator>hong wei koh</dc:creator>
  <cp:lastModifiedBy>hong wei koh</cp:lastModifiedBy>
  <cp:revision>4</cp:revision>
  <dcterms:created xsi:type="dcterms:W3CDTF">2021-09-04T05:02:02Z</dcterms:created>
  <dcterms:modified xsi:type="dcterms:W3CDTF">2021-09-04T07:47:16Z</dcterms:modified>
</cp:coreProperties>
</file>