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Ubuntu" panose="020B0504030602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30" d="100"/>
          <a:sy n="30" d="100"/>
        </p:scale>
        <p:origin x="2360" y="76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3176853"/>
            <a:ext cx="30674100" cy="8758200"/>
          </a:xfrm>
          <a:prstGeom prst="rect">
            <a:avLst/>
          </a:prstGeom>
        </p:spPr>
        <p:txBody>
          <a:bodyPr spcFirstLastPara="1" wrap="square" lIns="316950" tIns="316950" rIns="316950" bIns="316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0"/>
              <a:buNone/>
              <a:defRPr sz="1800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12092267"/>
            <a:ext cx="30674100" cy="33822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4719467"/>
            <a:ext cx="30674100" cy="8377800"/>
          </a:xfrm>
          <a:prstGeom prst="rect">
            <a:avLst/>
          </a:prstGeom>
        </p:spPr>
        <p:txBody>
          <a:bodyPr spcFirstLastPara="1" wrap="square" lIns="316950" tIns="316950" rIns="316950" bIns="316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1600"/>
              <a:buNone/>
              <a:defRPr sz="41602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13449493"/>
            <a:ext cx="30674100" cy="55497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23" lvl="0" indent="-622331" algn="ctr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1pPr>
            <a:lvl2pPr marL="914446" lvl="1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marL="1371669" lvl="2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marL="1828891" lvl="3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marL="2286114" lvl="4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marL="2743337" lvl="5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marL="3200560" lvl="6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marL="3657783" lvl="7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marL="4115006" lvl="8" indent="-539777" algn="ctr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9176960"/>
            <a:ext cx="30674100" cy="35913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1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2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23" lvl="0" indent="-622331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1pPr>
            <a:lvl2pPr marL="914446" lvl="1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marL="1371669" lvl="2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marL="1828891" lvl="3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marL="2286114" lvl="4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marL="2743337" lvl="5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marL="3200560" lvl="6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marL="3657783" lvl="7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marL="4115006" lvl="8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2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23" lvl="0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marL="914446" lvl="1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69" lvl="2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91" lvl="3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114" lvl="4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337" lvl="5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560" lvl="6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783" lvl="7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5006" lvl="8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23" lvl="0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marL="914446" lvl="1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69" lvl="2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91" lvl="3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114" lvl="4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337" lvl="5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560" lvl="6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783" lvl="7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5006" lvl="8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2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2370560"/>
            <a:ext cx="10108800" cy="3224700"/>
          </a:xfrm>
          <a:prstGeom prst="rect">
            <a:avLst/>
          </a:prstGeom>
        </p:spPr>
        <p:txBody>
          <a:bodyPr spcFirstLastPara="1" wrap="square" lIns="316950" tIns="316950" rIns="316950" bIns="31695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5928960"/>
            <a:ext cx="10108800" cy="135657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23" lvl="0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marL="914446" lvl="1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69" lvl="2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91" lvl="3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114" lvl="4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337" lvl="5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560" lvl="6" indent="-495325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783" lvl="7" indent="-495325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5006" lvl="8" indent="-49532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1920640"/>
            <a:ext cx="22924200" cy="174537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1pPr>
            <a:lvl2pPr lvl="1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2pPr>
            <a:lvl3pPr lvl="2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3pPr>
            <a:lvl4pPr lvl="3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4pPr>
            <a:lvl5pPr lvl="4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5pPr>
            <a:lvl6pPr lvl="5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6pPr>
            <a:lvl7pPr lvl="6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7pPr>
            <a:lvl8pPr lvl="7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8pPr>
            <a:lvl9pPr lvl="8" rtl="0">
              <a:spcBef>
                <a:spcPts val="0"/>
              </a:spcBef>
              <a:spcAft>
                <a:spcPts val="0"/>
              </a:spcAft>
              <a:buSzPts val="16600"/>
              <a:buNone/>
              <a:defRPr sz="1660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16950" tIns="316950" rIns="316950" bIns="316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spcFirstLastPara="1" wrap="square" lIns="316950" tIns="316950" rIns="316950" bIns="316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600"/>
              <a:buNone/>
              <a:defRPr sz="1460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11959787"/>
            <a:ext cx="14562600" cy="52695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3089387"/>
            <a:ext cx="13813200" cy="157662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marL="457223" lvl="0" indent="-622331" rtl="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1pPr>
            <a:lvl2pPr marL="914446" lvl="1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2pPr>
            <a:lvl3pPr marL="1371669" lvl="2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3pPr>
            <a:lvl4pPr marL="1828891" lvl="3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4pPr>
            <a:lvl5pPr marL="2286114" lvl="4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5pPr>
            <a:lvl6pPr marL="2743337" lvl="5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6pPr>
            <a:lvl7pPr marL="3200560" lvl="6" indent="-539777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/>
            </a:lvl7pPr>
            <a:lvl8pPr marL="3657783" lvl="7" indent="-53977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/>
            </a:lvl8pPr>
            <a:lvl9pPr marL="4115006" lvl="8" indent="-539777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18050453"/>
            <a:ext cx="21595800" cy="25815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marL="457223" lvl="0" indent="-22861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1898773"/>
            <a:ext cx="306741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6950" tIns="316950" rIns="316950" bIns="3169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sz="9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6950" tIns="316950" rIns="316950" bIns="316950" anchor="t" anchorCtr="0">
            <a:normAutofit/>
          </a:bodyPr>
          <a:lstStyle>
            <a:lvl1pPr marL="457200" lvl="0" indent="-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1pPr>
            <a:lvl2pPr marL="914400" lvl="1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marL="1371600" lvl="2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marL="1828800" lvl="3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marL="2286000" lvl="4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marL="2743200" lvl="5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marL="3200400" lvl="6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marL="3657600" lvl="7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marL="4114800" lvl="8" indent="-539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9" y="19896392"/>
            <a:ext cx="1975200" cy="1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6950" tIns="316950" rIns="316950" bIns="316950" anchor="ctr" anchorCtr="0">
            <a:normAutofit/>
          </a:bodyPr>
          <a:lstStyle>
            <a:lvl1pPr lvl="0" algn="r" rtl="0"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buNone/>
              <a:defRPr sz="3500">
                <a:solidFill>
                  <a:schemeClr val="dk2"/>
                </a:solidFill>
              </a:defRPr>
            </a:lvl2pPr>
            <a:lvl3pPr lvl="2" algn="r" rtl="0">
              <a:buNone/>
              <a:defRPr sz="3500">
                <a:solidFill>
                  <a:schemeClr val="dk2"/>
                </a:solidFill>
              </a:defRPr>
            </a:lvl3pPr>
            <a:lvl4pPr lvl="3" algn="r" rtl="0">
              <a:buNone/>
              <a:defRPr sz="3500">
                <a:solidFill>
                  <a:schemeClr val="dk2"/>
                </a:solidFill>
              </a:defRPr>
            </a:lvl4pPr>
            <a:lvl5pPr lvl="4" algn="r" rtl="0">
              <a:buNone/>
              <a:defRPr sz="3500">
                <a:solidFill>
                  <a:schemeClr val="dk2"/>
                </a:solidFill>
              </a:defRPr>
            </a:lvl5pPr>
            <a:lvl6pPr lvl="5" algn="r" rtl="0">
              <a:buNone/>
              <a:defRPr sz="3500">
                <a:solidFill>
                  <a:schemeClr val="dk2"/>
                </a:solidFill>
              </a:defRPr>
            </a:lvl6pPr>
            <a:lvl7pPr lvl="6" algn="r" rtl="0">
              <a:buNone/>
              <a:defRPr sz="3500">
                <a:solidFill>
                  <a:schemeClr val="dk2"/>
                </a:solidFill>
              </a:defRPr>
            </a:lvl7pPr>
            <a:lvl8pPr lvl="7" algn="r" rtl="0">
              <a:buNone/>
              <a:defRPr sz="3500">
                <a:solidFill>
                  <a:schemeClr val="dk2"/>
                </a:solidFill>
              </a:defRPr>
            </a:lvl8pPr>
            <a:lvl9pPr lvl="8" algn="r" rtl="0">
              <a:buNone/>
              <a:defRPr sz="35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trushpatel/CSC468Group5.gi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4099" y="288282"/>
            <a:ext cx="30674100" cy="3382200"/>
          </a:xfrm>
          <a:prstGeom prst="rect">
            <a:avLst/>
          </a:prstGeom>
          <a:noFill/>
        </p:spPr>
        <p:txBody>
          <a:bodyPr spcFirstLastPara="1" wrap="square" lIns="316950" tIns="316950" rIns="316950" bIns="316950" anchor="b" anchorCtr="0">
            <a:normAutofit/>
          </a:bodyPr>
          <a:lstStyle/>
          <a:p>
            <a:r>
              <a:rPr lang="en" sz="12501" dirty="0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</a:rPr>
              <a:t>Kube</a:t>
            </a:r>
            <a:r>
              <a:rPr lang="en" sz="12501" dirty="0">
                <a:latin typeface="Ubuntu"/>
                <a:ea typeface="Ubuntu"/>
                <a:cs typeface="Ubuntu"/>
                <a:sym typeface="Ubuntu"/>
              </a:rPr>
              <a:t>Chess</a:t>
            </a:r>
            <a:endParaRPr sz="1250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14459" y="3224477"/>
            <a:ext cx="30674100" cy="1116600"/>
          </a:xfrm>
          <a:prstGeom prst="rect">
            <a:avLst/>
          </a:prstGeom>
        </p:spPr>
        <p:txBody>
          <a:bodyPr spcFirstLastPara="1" wrap="square" lIns="316950" tIns="316950" rIns="316950" bIns="316950" anchor="t" anchorCtr="0">
            <a:normAutofit/>
          </a:bodyPr>
          <a:lstStyle/>
          <a:p>
            <a:pPr marL="0" indent="0">
              <a:lnSpc>
                <a:spcPct val="80000"/>
              </a:lnSpc>
              <a:buSzPts val="3200"/>
            </a:pPr>
            <a:r>
              <a:rPr lang="en" sz="2400" dirty="0"/>
              <a:t>Kevin Codd, Matt DiStefano, </a:t>
            </a:r>
            <a:r>
              <a:rPr lang="en" sz="2400" dirty="0" err="1"/>
              <a:t>Ishmail</a:t>
            </a:r>
            <a:r>
              <a:rPr lang="en" sz="2400" dirty="0"/>
              <a:t> Koroma, Patrick Lawrence, Trush Patel</a:t>
            </a: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8990359" y="3695438"/>
            <a:ext cx="1492230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6950" tIns="316950" rIns="316950" bIns="316950" anchor="t" anchorCtr="0">
            <a:spAutoFit/>
          </a:bodyPr>
          <a:lstStyle/>
          <a:p>
            <a:pPr algn="ctr"/>
            <a:r>
              <a:rPr lang="en" sz="1700" u="sng" dirty="0">
                <a:solidFill>
                  <a:schemeClr val="hlink"/>
                </a:solidFill>
                <a:hlinkClick r:id="rId3"/>
              </a:rPr>
              <a:t>https://github.com/trushpatel/CSC468Group5.git</a:t>
            </a:r>
            <a:endParaRPr sz="17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711326" y="5953538"/>
            <a:ext cx="6290100" cy="6614061"/>
          </a:xfrm>
          <a:prstGeom prst="rect">
            <a:avLst/>
          </a:prstGeom>
          <a:solidFill>
            <a:srgbClr val="D9D9D9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6950" tIns="316950" rIns="316950" bIns="320025" anchor="t" anchorCtr="0">
            <a:spAutoFit/>
          </a:bodyPr>
          <a:lstStyle/>
          <a:p>
            <a:pPr algn="ctr"/>
            <a:r>
              <a:rPr lang="en" sz="3700" b="1"/>
              <a:t>Features</a:t>
            </a:r>
            <a:endParaRPr sz="3700" b="1"/>
          </a:p>
          <a:p>
            <a:pPr algn="ctr"/>
            <a:endParaRPr sz="2000" b="1"/>
          </a:p>
          <a:p>
            <a:pPr marL="457223" indent="-393720">
              <a:buSzPts val="2600"/>
              <a:buChar char="➔"/>
            </a:pPr>
            <a:r>
              <a:rPr lang="en" sz="2600"/>
              <a:t>Online chess matches</a:t>
            </a:r>
            <a:endParaRPr sz="2600"/>
          </a:p>
          <a:p>
            <a:pPr marL="457223"/>
            <a:endParaRPr sz="900"/>
          </a:p>
          <a:p>
            <a:pPr marL="457223" indent="-393720">
              <a:buSzPts val="2600"/>
              <a:buChar char="➔"/>
            </a:pPr>
            <a:r>
              <a:rPr lang="en" sz="2600"/>
              <a:t>1v1 against human opponents or Stockfish AI with difficulty tuning</a:t>
            </a:r>
            <a:endParaRPr sz="2600"/>
          </a:p>
          <a:p>
            <a:pPr marL="457223"/>
            <a:endParaRPr sz="900"/>
          </a:p>
          <a:p>
            <a:pPr marL="457223" indent="-393720">
              <a:buSzPts val="2600"/>
              <a:buChar char="➔"/>
            </a:pPr>
            <a:r>
              <a:rPr lang="en" sz="2600"/>
              <a:t>Multiple users and concurrent game sessions</a:t>
            </a:r>
            <a:endParaRPr sz="2600"/>
          </a:p>
          <a:p>
            <a:pPr marL="457223"/>
            <a:endParaRPr sz="900"/>
          </a:p>
          <a:p>
            <a:pPr marL="457223" indent="-393720">
              <a:buSzPts val="2600"/>
              <a:buChar char="➔"/>
            </a:pPr>
            <a:r>
              <a:rPr lang="en" sz="2600"/>
              <a:t>Cloud hosting for high-performance and easy scalability</a:t>
            </a:r>
            <a:endParaRPr sz="2600"/>
          </a:p>
          <a:p>
            <a:pPr marL="457223"/>
            <a:endParaRPr sz="900"/>
          </a:p>
          <a:p>
            <a:pPr marL="457223" indent="-393720">
              <a:buSzPts val="2600"/>
              <a:buChar char="➔"/>
            </a:pPr>
            <a:r>
              <a:rPr lang="en" sz="2600"/>
              <a:t>CI/CD to prevent downtime during source code updates</a:t>
            </a:r>
            <a:endParaRPr sz="2600"/>
          </a:p>
          <a:p>
            <a:pPr marL="457223"/>
            <a:endParaRPr sz="900"/>
          </a:p>
          <a:p>
            <a:pPr marL="457223" indent="-393720">
              <a:buSzPts val="2600"/>
              <a:buChar char="➔"/>
            </a:pPr>
            <a:r>
              <a:rPr lang="en" sz="2600"/>
              <a:t>Generates revenue through advertisements</a:t>
            </a:r>
            <a:endParaRPr sz="26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16412" r="20895"/>
          <a:stretch/>
        </p:blipFill>
        <p:spPr>
          <a:xfrm>
            <a:off x="27157365" y="3722200"/>
            <a:ext cx="4646576" cy="42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6430" y="16918948"/>
            <a:ext cx="5248482" cy="321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6212" y="9966325"/>
            <a:ext cx="4988900" cy="49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725" y="13943850"/>
            <a:ext cx="5879299" cy="587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97017" y="1746228"/>
            <a:ext cx="1338426" cy="13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06676" y="4963226"/>
            <a:ext cx="20305051" cy="152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Ubuntu</vt:lpstr>
      <vt:lpstr>Simple Light</vt:lpstr>
      <vt:lpstr>KubeChess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KubeChess</dc:title>
  <cp:lastModifiedBy>Patel, Trush</cp:lastModifiedBy>
  <cp:revision>3</cp:revision>
  <dcterms:modified xsi:type="dcterms:W3CDTF">2022-04-18T03:02:19Z</dcterms:modified>
</cp:coreProperties>
</file>