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4DB5-01E3-4F0B-8468-DF1153458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340C8-C15D-4F09-8A1E-F5E23CC8B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0F6D6-ED2F-4A8D-8589-5BFC25E14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CAD0-0BBC-4BB1-8BE8-2BE86660657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85623-279C-4AB7-B3C4-5995BFE2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0DC2A-AD21-4D47-9A2E-E18C6493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3688-D95C-4C3C-8967-B70CDAA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2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652A-7D75-422F-A25F-1F5FC9CD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D214B-1A13-4B10-A538-ADF46B2A0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165AA-614E-4DB9-A0D1-2EC822AB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CAD0-0BBC-4BB1-8BE8-2BE86660657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11713-D90A-4A1F-958C-926B3674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67C84-397C-45D4-AC51-61366DE7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3688-D95C-4C3C-8967-B70CDAA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8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EC4AB-398E-4A4F-9425-E791429A0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8253F-A9BB-4062-BC86-57D578A4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18AC3-8791-41BF-AFCC-A781749E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CAD0-0BBC-4BB1-8BE8-2BE86660657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36D47-AFC7-4AF2-8F5B-1E3EB38B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43A36-7AF8-4313-83FC-30C96149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3688-D95C-4C3C-8967-B70CDAA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8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40A5-28BB-42FC-B1ED-2B508A38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3C9C1-FC41-451F-B8F9-EB4B4AFE9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A8F73-B12C-4A62-A7BC-38FE0E05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CAD0-0BBC-4BB1-8BE8-2BE86660657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532FA-4A32-4132-96B3-739EA43B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45228-5C77-4216-B3C7-B577FC3B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3688-D95C-4C3C-8967-B70CDAA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5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7C1E-40CF-4F05-8D1C-A38C5431A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8480B-E8F2-4FC3-BE21-F4600575F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4743F-E70E-430D-8102-FC32B6A18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CAD0-0BBC-4BB1-8BE8-2BE86660657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BE1C0-AC99-4E59-8858-9FD98C2AE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9ACAB-24B7-4EFF-9632-50E40F95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3688-D95C-4C3C-8967-B70CDAA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0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87F7-FEEE-4341-B9F0-5AED79F5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15B40-3F6D-4812-AD0C-37963419A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D192F-84CA-41C6-936C-839D4BE62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5F6E2-C02F-4304-842E-87FAFCEC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CAD0-0BBC-4BB1-8BE8-2BE86660657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E101A-A2BC-42AE-AC89-39F87754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A9C11-BCBD-4504-809C-A09049D89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3688-D95C-4C3C-8967-B70CDAA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8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9E56-A02D-4713-82F1-0647C2C4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B7807-CC02-4056-AC91-C7814A396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6F797-6B95-4B41-9F63-FDB779014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865CDF-9002-4E27-A792-DD25DF5B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9E3EB-D09A-4F68-B3B8-414A20279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C7CE0-9A83-4108-AEAC-B8C08E74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CAD0-0BBC-4BB1-8BE8-2BE86660657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83CC2-AB9C-4682-99A4-D5FBBAD1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9543B-1E84-4F7A-95E9-6C07A1B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3688-D95C-4C3C-8967-B70CDAA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CB7F1-4779-4D66-BC4A-7A51BB0C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9986A-AD5B-494A-9378-7FEEDED4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CAD0-0BBC-4BB1-8BE8-2BE86660657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E98FD-39C2-4023-89B3-541F02C1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04462-973E-49E9-9767-A9F8D9CF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3688-D95C-4C3C-8967-B70CDAA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7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810F6-A9A3-4917-AFCA-93A3B969A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CAD0-0BBC-4BB1-8BE8-2BE86660657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B0F70B-D439-493A-8AE6-016FFE303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B457D-634E-4477-9031-54C18669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3688-D95C-4C3C-8967-B70CDAA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0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0C20-4922-494B-BA1D-A8DA26E60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BAA2A-F43F-40FF-A124-2FD4088B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F710F-A161-4140-ACC0-AC50C7B69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5F402-1012-4D25-944C-96FD5BF0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CAD0-0BBC-4BB1-8BE8-2BE86660657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B9C9A-16EB-45AD-9DED-5179095B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D5EC9-A58B-46C2-A186-ED57D077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3688-D95C-4C3C-8967-B70CDAA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2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7AC-187A-4A76-857C-F8637E93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95504C-7553-4695-BACE-FC3B88DAA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BA87D-416A-4350-905C-C179BC3E3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DDB1F-5F9C-4E57-B269-AF89EB92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CAD0-0BBC-4BB1-8BE8-2BE86660657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BD2E0-F70C-4235-8CDF-1B4662FE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737AB-1D4D-49CE-BD6F-2D3E7CE3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3688-D95C-4C3C-8967-B70CDAA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1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612D5E-395D-49FF-A25A-C2229888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F2885-B4FD-4A9F-B870-D8228C94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8E6EF-3E4F-483B-8997-703CBF9BE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2CAD0-0BBC-4BB1-8BE8-2BE86660657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96CEB-AEA3-4460-9F4A-FEE8266A4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68153-DDE1-4D34-8B2D-1D7A2A016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83688-D95C-4C3C-8967-B70CDAA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8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5F88063-27AA-40C7-BD50-39939482EDB9}"/>
              </a:ext>
            </a:extLst>
          </p:cNvPr>
          <p:cNvSpPr/>
          <p:nvPr/>
        </p:nvSpPr>
        <p:spPr>
          <a:xfrm>
            <a:off x="2329638" y="5216392"/>
            <a:ext cx="529285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6) Run Hydra against servers</a:t>
            </a:r>
          </a:p>
          <a:p>
            <a:endParaRPr lang="en-US" dirty="0"/>
          </a:p>
          <a:p>
            <a:r>
              <a:rPr lang="en-US" dirty="0"/>
              <a:t>Order: </a:t>
            </a:r>
          </a:p>
          <a:p>
            <a:r>
              <a:rPr lang="en-US" dirty="0"/>
              <a:t>Linux: </a:t>
            </a:r>
            <a:r>
              <a:rPr lang="en-US" dirty="0" err="1"/>
              <a:t>smb</a:t>
            </a:r>
            <a:r>
              <a:rPr lang="en-US" dirty="0"/>
              <a:t>, smtp, pop3, telnet, ftp, </a:t>
            </a:r>
            <a:r>
              <a:rPr lang="en-US" dirty="0" err="1"/>
              <a:t>vnc</a:t>
            </a:r>
            <a:r>
              <a:rPr lang="en-US" dirty="0"/>
              <a:t>, </a:t>
            </a:r>
            <a:r>
              <a:rPr lang="en-US" dirty="0" err="1"/>
              <a:t>ssh</a:t>
            </a:r>
            <a:r>
              <a:rPr lang="en-US" dirty="0"/>
              <a:t> (by speed)</a:t>
            </a:r>
          </a:p>
          <a:p>
            <a:r>
              <a:rPr lang="en-US" dirty="0"/>
              <a:t>Windows: </a:t>
            </a:r>
            <a:r>
              <a:rPr lang="en-US" dirty="0" err="1"/>
              <a:t>smb</a:t>
            </a:r>
            <a:r>
              <a:rPr lang="en-US" dirty="0"/>
              <a:t>, </a:t>
            </a:r>
            <a:r>
              <a:rPr lang="en-US" dirty="0" err="1"/>
              <a:t>rdp</a:t>
            </a:r>
            <a:r>
              <a:rPr lang="en-US" dirty="0"/>
              <a:t> (by speed)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22C927-7823-4EAA-BCF5-33D399C522E5}"/>
              </a:ext>
            </a:extLst>
          </p:cNvPr>
          <p:cNvSpPr txBox="1"/>
          <p:nvPr/>
        </p:nvSpPr>
        <p:spPr>
          <a:xfrm>
            <a:off x="7441693" y="3198087"/>
            <a:ext cx="3160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 Upload to </a:t>
            </a:r>
            <a:r>
              <a:rPr lang="en-US" dirty="0" err="1"/>
              <a:t>Crackstation</a:t>
            </a:r>
            <a:endParaRPr lang="en-US" dirty="0"/>
          </a:p>
          <a:p>
            <a:r>
              <a:rPr lang="en-US" dirty="0"/>
              <a:t>5) Copy to </a:t>
            </a:r>
            <a:r>
              <a:rPr lang="en-US" dirty="0" err="1"/>
              <a:t>users,pass,user</a:t>
            </a:r>
            <a:r>
              <a:rPr lang="en-US" dirty="0"/>
              <a:t>-pass </a:t>
            </a:r>
          </a:p>
          <a:p>
            <a:r>
              <a:rPr lang="en-US" dirty="0"/>
              <a:t>     file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A421A3-4941-41EC-938C-2520DF50C778}"/>
              </a:ext>
            </a:extLst>
          </p:cNvPr>
          <p:cNvSpPr/>
          <p:nvPr/>
        </p:nvSpPr>
        <p:spPr>
          <a:xfrm>
            <a:off x="612396" y="931179"/>
            <a:ext cx="931178" cy="629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11C24-C349-47C9-A746-89DACA2C2EFA}"/>
              </a:ext>
            </a:extLst>
          </p:cNvPr>
          <p:cNvSpPr/>
          <p:nvPr/>
        </p:nvSpPr>
        <p:spPr>
          <a:xfrm>
            <a:off x="5865303" y="931179"/>
            <a:ext cx="931178" cy="629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Remote Systems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CA52C-660E-43F2-9976-C2ED8BB51CD0}"/>
              </a:ext>
            </a:extLst>
          </p:cNvPr>
          <p:cNvSpPr/>
          <p:nvPr/>
        </p:nvSpPr>
        <p:spPr>
          <a:xfrm>
            <a:off x="5865303" y="3252832"/>
            <a:ext cx="931178" cy="629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CS 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F62B93-45B6-4DD6-86C4-F4DEE71D627F}"/>
              </a:ext>
            </a:extLst>
          </p:cNvPr>
          <p:cNvSpPr txBox="1"/>
          <p:nvPr/>
        </p:nvSpPr>
        <p:spPr>
          <a:xfrm>
            <a:off x="2835707" y="931179"/>
            <a:ext cx="1918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Initial SMB Scan</a:t>
            </a:r>
          </a:p>
          <a:p>
            <a:r>
              <a:rPr lang="en-US" dirty="0"/>
              <a:t>Metasploit Salvo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7F07B6-2B02-403E-9CA9-F22F0FE5A95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543574" y="1245766"/>
            <a:ext cx="43217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D00002-4763-46D0-BC19-C2C65C501D38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6330892" y="1560353"/>
            <a:ext cx="0" cy="1692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165E6E-2F91-496E-B18C-25C3CA4A617D}"/>
              </a:ext>
            </a:extLst>
          </p:cNvPr>
          <p:cNvSpPr txBox="1"/>
          <p:nvPr/>
        </p:nvSpPr>
        <p:spPr>
          <a:xfrm>
            <a:off x="6441817" y="2221926"/>
            <a:ext cx="298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 Remote Beacons callbacks 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F9D29D-4A15-46F3-8E61-E7B6F24EDC6D}"/>
              </a:ext>
            </a:extLst>
          </p:cNvPr>
          <p:cNvSpPr/>
          <p:nvPr/>
        </p:nvSpPr>
        <p:spPr>
          <a:xfrm>
            <a:off x="612396" y="3252832"/>
            <a:ext cx="931178" cy="629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Remote Systems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5F2719-A6EB-494F-9299-B296DBB681A5}"/>
              </a:ext>
            </a:extLst>
          </p:cNvPr>
          <p:cNvCxnSpPr>
            <a:stCxn id="10" idx="1"/>
            <a:endCxn id="19" idx="3"/>
          </p:cNvCxnSpPr>
          <p:nvPr/>
        </p:nvCxnSpPr>
        <p:spPr>
          <a:xfrm flipH="1">
            <a:off x="1543574" y="3567419"/>
            <a:ext cx="43217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2B07572-CD49-4030-8034-34F72F2182B2}"/>
              </a:ext>
            </a:extLst>
          </p:cNvPr>
          <p:cNvSpPr txBox="1"/>
          <p:nvPr/>
        </p:nvSpPr>
        <p:spPr>
          <a:xfrm>
            <a:off x="2329638" y="3198087"/>
            <a:ext cx="2928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 Task hosts to dump hashes</a:t>
            </a:r>
          </a:p>
          <a:p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4B004D-9C03-45B0-A56A-DDBA2731E020}"/>
              </a:ext>
            </a:extLst>
          </p:cNvPr>
          <p:cNvCxnSpPr>
            <a:cxnSpLocks/>
            <a:stCxn id="26" idx="1"/>
            <a:endCxn id="10" idx="3"/>
          </p:cNvCxnSpPr>
          <p:nvPr/>
        </p:nvCxnSpPr>
        <p:spPr>
          <a:xfrm flipH="1">
            <a:off x="6796481" y="3567419"/>
            <a:ext cx="39190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5D1363B-66DE-4146-9FD9-4F9D1B67FF60}"/>
              </a:ext>
            </a:extLst>
          </p:cNvPr>
          <p:cNvSpPr/>
          <p:nvPr/>
        </p:nvSpPr>
        <p:spPr>
          <a:xfrm>
            <a:off x="10715538" y="3252832"/>
            <a:ext cx="931178" cy="629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Internet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9ECD689-C270-42A2-85AA-BC43859B1517}"/>
              </a:ext>
            </a:extLst>
          </p:cNvPr>
          <p:cNvCxnSpPr>
            <a:cxnSpLocks/>
            <a:stCxn id="32" idx="1"/>
            <a:endCxn id="37" idx="3"/>
          </p:cNvCxnSpPr>
          <p:nvPr/>
        </p:nvCxnSpPr>
        <p:spPr>
          <a:xfrm flipH="1" flipV="1">
            <a:off x="1543574" y="5593759"/>
            <a:ext cx="4309480" cy="184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9AD64-5613-40C3-AE81-8325D9C4B48A}"/>
              </a:ext>
            </a:extLst>
          </p:cNvPr>
          <p:cNvSpPr/>
          <p:nvPr/>
        </p:nvSpPr>
        <p:spPr>
          <a:xfrm>
            <a:off x="5853054" y="5297647"/>
            <a:ext cx="931178" cy="629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5BBF8C-246A-4951-AA20-12698AFE8AA9}"/>
              </a:ext>
            </a:extLst>
          </p:cNvPr>
          <p:cNvSpPr txBox="1"/>
          <p:nvPr/>
        </p:nvSpPr>
        <p:spPr>
          <a:xfrm>
            <a:off x="3050796" y="258433"/>
            <a:ext cx="6560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Access Team Phase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95BD21-C289-4A7A-A120-8CD22B8ACC63}"/>
              </a:ext>
            </a:extLst>
          </p:cNvPr>
          <p:cNvSpPr/>
          <p:nvPr/>
        </p:nvSpPr>
        <p:spPr>
          <a:xfrm>
            <a:off x="612396" y="5279172"/>
            <a:ext cx="931178" cy="629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Remote Systems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90CE769-31AA-45F4-B37F-69F214FC8B84}"/>
              </a:ext>
            </a:extLst>
          </p:cNvPr>
          <p:cNvSpPr/>
          <p:nvPr/>
        </p:nvSpPr>
        <p:spPr>
          <a:xfrm>
            <a:off x="10715538" y="5297647"/>
            <a:ext cx="931178" cy="629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Google Docs?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669912-12E6-4D5C-9FF4-7692ACFA6AAA}"/>
              </a:ext>
            </a:extLst>
          </p:cNvPr>
          <p:cNvCxnSpPr>
            <a:cxnSpLocks/>
            <a:stCxn id="41" idx="1"/>
            <a:endCxn id="32" idx="3"/>
          </p:cNvCxnSpPr>
          <p:nvPr/>
        </p:nvCxnSpPr>
        <p:spPr>
          <a:xfrm flipH="1">
            <a:off x="6784232" y="5612234"/>
            <a:ext cx="39313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3E58DD6-0262-411A-989E-F3C270FF7028}"/>
              </a:ext>
            </a:extLst>
          </p:cNvPr>
          <p:cNvSpPr txBox="1"/>
          <p:nvPr/>
        </p:nvSpPr>
        <p:spPr>
          <a:xfrm>
            <a:off x="7285574" y="5279172"/>
            <a:ext cx="3139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7) Save successful passwords to</a:t>
            </a:r>
          </a:p>
          <a:p>
            <a:r>
              <a:rPr lang="en-US" dirty="0"/>
              <a:t>     shared documents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03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14447</TotalTime>
  <Words>98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</dc:creator>
  <cp:lastModifiedBy>Kevin C</cp:lastModifiedBy>
  <cp:revision>6</cp:revision>
  <dcterms:created xsi:type="dcterms:W3CDTF">2019-05-02T01:14:55Z</dcterms:created>
  <dcterms:modified xsi:type="dcterms:W3CDTF">2019-05-26T15:35:58Z</dcterms:modified>
</cp:coreProperties>
</file>