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>
        <p:scale>
          <a:sx n="66" d="100"/>
          <a:sy n="66" d="100"/>
        </p:scale>
        <p:origin x="-552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E" dirty="0" smtClean="0"/>
              <a:t>Correctly</a:t>
            </a:r>
            <a:r>
              <a:rPr lang="en-IE" baseline="0" dirty="0" smtClean="0"/>
              <a:t> Identified Lifelog Photos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0566108923884508E-2"/>
          <c:y val="0.16248891805191018"/>
          <c:w val="0.85380889107611546"/>
          <c:h val="0.741757801108194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Running Standard Deviation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Max EDA</c:v>
                </c:pt>
                <c:pt idx="1">
                  <c:v>Min EDA</c:v>
                </c:pt>
                <c:pt idx="2">
                  <c:v>Max Temperature</c:v>
                </c:pt>
                <c:pt idx="3">
                  <c:v>Min Temperature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4</c:v>
                </c:pt>
                <c:pt idx="2">
                  <c:v>16</c:v>
                </c:pt>
                <c:pt idx="3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BE-4AEA-8A08-85A55D010BD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Set (1.0) Deviation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Max EDA</c:v>
                </c:pt>
                <c:pt idx="1">
                  <c:v>Min EDA</c:v>
                </c:pt>
                <c:pt idx="2">
                  <c:v>Max Temperature</c:v>
                </c:pt>
                <c:pt idx="3">
                  <c:v>Min Temperature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83</c:v>
                </c:pt>
                <c:pt idx="1">
                  <c:v>63</c:v>
                </c:pt>
                <c:pt idx="2">
                  <c:v>46</c:v>
                </c:pt>
                <c:pt idx="3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BE-4AEA-8A08-85A55D010B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95154616"/>
        <c:axId val="29515330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Random</c:v>
                </c:pt>
              </c:strCache>
            </c:strRef>
          </c:tx>
          <c:spPr>
            <a:ln w="34925" cap="rnd">
              <a:solidFill>
                <a:srgbClr val="FFFF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Max EDA</c:v>
                </c:pt>
                <c:pt idx="1">
                  <c:v>Min EDA</c:v>
                </c:pt>
                <c:pt idx="2">
                  <c:v>Max Temperature</c:v>
                </c:pt>
                <c:pt idx="3">
                  <c:v>Min Temperature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FBE-4AEA-8A08-85A55D010B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5154616"/>
        <c:axId val="295153304"/>
      </c:lineChart>
      <c:catAx>
        <c:axId val="295154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5153304"/>
        <c:crosses val="autoZero"/>
        <c:auto val="1"/>
        <c:lblAlgn val="ctr"/>
        <c:lblOffset val="100"/>
        <c:noMultiLvlLbl val="0"/>
      </c:catAx>
      <c:valAx>
        <c:axId val="29515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E"/>
                  <a:t>	Number of Similarities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5154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E" dirty="0" smtClean="0"/>
              <a:t>Percentage of important files </a:t>
            </a:r>
            <a:r>
              <a:rPr lang="en-IE" smtClean="0"/>
              <a:t>to</a:t>
            </a:r>
            <a:r>
              <a:rPr lang="en-IE" baseline="0" smtClean="0"/>
              <a:t> output set of </a:t>
            </a:r>
            <a:r>
              <a:rPr lang="en-IE" baseline="0" dirty="0" smtClean="0"/>
              <a:t>photos</a:t>
            </a:r>
            <a:endParaRPr lang="en-I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232865813648294"/>
          <c:y val="0.22730373286672501"/>
          <c:w val="0.73017134186351706"/>
          <c:h val="0.538690142898804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Running Standard Deviation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Max EDA</c:v>
                </c:pt>
                <c:pt idx="1">
                  <c:v>Min EDA</c:v>
                </c:pt>
                <c:pt idx="2">
                  <c:v>Max Temperature</c:v>
                </c:pt>
                <c:pt idx="3">
                  <c:v>Min Temperature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32</c:v>
                </c:pt>
                <c:pt idx="1">
                  <c:v>9</c:v>
                </c:pt>
                <c:pt idx="2">
                  <c:v>15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1B-4710-A665-D39C7EF6ED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Set (1.0) Deviation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Max EDA</c:v>
                </c:pt>
                <c:pt idx="1">
                  <c:v>Min EDA</c:v>
                </c:pt>
                <c:pt idx="2">
                  <c:v>Max Temperature</c:v>
                </c:pt>
                <c:pt idx="3">
                  <c:v>Min Temperature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22</c:v>
                </c:pt>
                <c:pt idx="1">
                  <c:v>17</c:v>
                </c:pt>
                <c:pt idx="2">
                  <c:v>12</c:v>
                </c:pt>
                <c:pt idx="3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1B-4710-A665-D39C7EF6ED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307398744"/>
        <c:axId val="30739448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Random</c:v>
                </c:pt>
              </c:strCache>
            </c:strRef>
          </c:tx>
          <c:spPr>
            <a:ln w="34925" cap="rnd">
              <a:solidFill>
                <a:srgbClr val="FFFF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Max EDA</c:v>
                </c:pt>
                <c:pt idx="1">
                  <c:v>Min EDA</c:v>
                </c:pt>
                <c:pt idx="2">
                  <c:v>Max Temperature</c:v>
                </c:pt>
                <c:pt idx="3">
                  <c:v>Min Temperature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41B-4710-A665-D39C7EF6ED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7398744"/>
        <c:axId val="307394480"/>
      </c:lineChart>
      <c:catAx>
        <c:axId val="307398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7394480"/>
        <c:crosses val="autoZero"/>
        <c:auto val="1"/>
        <c:lblAlgn val="ctr"/>
        <c:lblOffset val="100"/>
        <c:noMultiLvlLbl val="0"/>
      </c:catAx>
      <c:valAx>
        <c:axId val="307394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E" dirty="0" smtClean="0"/>
                  <a:t>Percentage %</a:t>
                </a:r>
                <a:endParaRPr lang="en-IE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739874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D21E-9594-4FB1-9001-4C77222C9348}" type="datetimeFigureOut">
              <a:rPr lang="en-IE" smtClean="0"/>
              <a:t>26/07/2017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981A4-36EE-4D9E-B5C7-3DEA5F4FA84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7915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D21E-9594-4FB1-9001-4C77222C9348}" type="datetimeFigureOut">
              <a:rPr lang="en-IE" smtClean="0"/>
              <a:t>26/07/2017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981A4-36EE-4D9E-B5C7-3DEA5F4FA84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8238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D21E-9594-4FB1-9001-4C77222C9348}" type="datetimeFigureOut">
              <a:rPr lang="en-IE" smtClean="0"/>
              <a:t>26/07/2017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981A4-36EE-4D9E-B5C7-3DEA5F4FA84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8310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D21E-9594-4FB1-9001-4C77222C9348}" type="datetimeFigureOut">
              <a:rPr lang="en-IE" smtClean="0"/>
              <a:t>26/07/2017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981A4-36EE-4D9E-B5C7-3DEA5F4FA84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12784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D21E-9594-4FB1-9001-4C77222C9348}" type="datetimeFigureOut">
              <a:rPr lang="en-IE" smtClean="0"/>
              <a:t>26/07/2017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981A4-36EE-4D9E-B5C7-3DEA5F4FA84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0962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D21E-9594-4FB1-9001-4C77222C9348}" type="datetimeFigureOut">
              <a:rPr lang="en-IE" smtClean="0"/>
              <a:t>26/07/2017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981A4-36EE-4D9E-B5C7-3DEA5F4FA84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53450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D21E-9594-4FB1-9001-4C77222C9348}" type="datetimeFigureOut">
              <a:rPr lang="en-IE" smtClean="0"/>
              <a:t>26/07/2017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981A4-36EE-4D9E-B5C7-3DEA5F4FA84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9173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D21E-9594-4FB1-9001-4C77222C9348}" type="datetimeFigureOut">
              <a:rPr lang="en-IE" smtClean="0"/>
              <a:t>26/07/2017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981A4-36EE-4D9E-B5C7-3DEA5F4FA84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593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D21E-9594-4FB1-9001-4C77222C9348}" type="datetimeFigureOut">
              <a:rPr lang="en-IE" smtClean="0"/>
              <a:t>26/07/2017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981A4-36EE-4D9E-B5C7-3DEA5F4FA84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9203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D21E-9594-4FB1-9001-4C77222C9348}" type="datetimeFigureOut">
              <a:rPr lang="en-IE" smtClean="0"/>
              <a:t>26/07/2017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981A4-36EE-4D9E-B5C7-3DEA5F4FA84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102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D21E-9594-4FB1-9001-4C77222C9348}" type="datetimeFigureOut">
              <a:rPr lang="en-IE" smtClean="0"/>
              <a:t>26/07/2017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981A4-36EE-4D9E-B5C7-3DEA5F4FA84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0035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CD21E-9594-4FB1-9001-4C77222C9348}" type="datetimeFigureOut">
              <a:rPr lang="en-IE" smtClean="0"/>
              <a:t>26/07/2017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81A4-36EE-4D9E-B5C7-3DEA5F4FA84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212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46944385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716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66962495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4407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15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CORCORAN</dc:creator>
  <cp:lastModifiedBy>KEVIN CORCORAN</cp:lastModifiedBy>
  <cp:revision>13</cp:revision>
  <dcterms:created xsi:type="dcterms:W3CDTF">2017-07-25T12:14:55Z</dcterms:created>
  <dcterms:modified xsi:type="dcterms:W3CDTF">2017-07-26T16:21:54Z</dcterms:modified>
</cp:coreProperties>
</file>