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jpeg" ContentType="image/jpe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b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884880" cy="685692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908440" y="0"/>
            <a:ext cx="282240" cy="6856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557160" y="631080"/>
            <a:ext cx="5234400" cy="5228280"/>
          </a:xfrm>
          <a:custGeom>
            <a:avLst/>
            <a:gdLst/>
            <a:ahLst/>
            <a:rect l="l" t="t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0"/>
            <a:ext cx="282240" cy="685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884880" cy="685692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11908440" y="0"/>
            <a:ext cx="282240" cy="6856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078560" y="1098360"/>
            <a:ext cx="10317240" cy="439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0" spc="792" strike="noStrike" cap="all">
                <a:solidFill>
                  <a:srgbClr val="2a1a00"/>
                </a:solidFill>
                <a:latin typeface="Impact"/>
                <a:ea typeface="DejaVu Sans"/>
              </a:rPr>
              <a:t>Blackboard Snapshot</a:t>
            </a:r>
            <a:endParaRPr b="0" lang="en-US" sz="10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215080" y="5979240"/>
            <a:ext cx="8044200" cy="74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n-US" sz="2000" spc="392" strike="noStrike" cap="all">
                <a:solidFill>
                  <a:srgbClr val="2a1a00"/>
                </a:solidFill>
                <a:latin typeface="Gill Sans MT"/>
                <a:ea typeface="DejaVu Sans"/>
              </a:rPr>
              <a:t>Joren Jamar, Viktor Segers, Joeri Temmerman, Kevin Davis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251720" y="382320"/>
            <a:ext cx="1017720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5100" spc="194" strike="noStrike" cap="all">
                <a:solidFill>
                  <a:srgbClr val="2a1a00"/>
                </a:solidFill>
                <a:latin typeface="Impact"/>
                <a:ea typeface="DejaVu Sans"/>
              </a:rPr>
              <a:t>Burndown Chart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251720" y="2286000"/>
            <a:ext cx="10177200" cy="35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99360" y="1463040"/>
            <a:ext cx="12141720" cy="526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251720" y="382320"/>
            <a:ext cx="1017720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5100" spc="194" strike="noStrike" cap="all">
                <a:solidFill>
                  <a:srgbClr val="2a1a00"/>
                </a:solidFill>
                <a:latin typeface="Impact"/>
                <a:ea typeface="DejaVu Sans"/>
              </a:rPr>
              <a:t>Reden slechte burndownchart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251720" y="2286000"/>
            <a:ext cx="10177200" cy="35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Veel tasks, geen volledige user story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6" name="Afbeelding 6" descr=""/>
          <p:cNvPicPr/>
          <p:nvPr/>
        </p:nvPicPr>
        <p:blipFill>
          <a:blip r:embed="rId1"/>
          <a:stretch/>
        </p:blipFill>
        <p:spPr>
          <a:xfrm>
            <a:off x="3405600" y="3277080"/>
            <a:ext cx="5380200" cy="357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251720" y="382320"/>
            <a:ext cx="1017720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1251720" y="2286000"/>
            <a:ext cx="10177200" cy="35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Afbeelding 4" descr=""/>
          <p:cNvPicPr/>
          <p:nvPr/>
        </p:nvPicPr>
        <p:blipFill>
          <a:blip r:embed="rId1"/>
          <a:stretch/>
        </p:blipFill>
        <p:spPr>
          <a:xfrm>
            <a:off x="1446480" y="3639960"/>
            <a:ext cx="9298080" cy="3239640"/>
          </a:xfrm>
          <a:prstGeom prst="rect">
            <a:avLst/>
          </a:prstGeom>
          <a:ln>
            <a:noFill/>
          </a:ln>
        </p:spPr>
      </p:pic>
      <p:pic>
        <p:nvPicPr>
          <p:cNvPr id="87" name="Afbeelding 5" descr=""/>
          <p:cNvPicPr/>
          <p:nvPr/>
        </p:nvPicPr>
        <p:blipFill>
          <a:blip r:embed="rId2"/>
          <a:stretch/>
        </p:blipFill>
        <p:spPr>
          <a:xfrm>
            <a:off x="1446480" y="11160"/>
            <a:ext cx="9298080" cy="362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251720" y="382320"/>
            <a:ext cx="1017720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5100" spc="194" strike="noStrike" cap="all">
                <a:solidFill>
                  <a:srgbClr val="2a1a00"/>
                </a:solidFill>
                <a:latin typeface="Impact"/>
                <a:ea typeface="DejaVu Sans"/>
              </a:rPr>
              <a:t>Wat is er gedaan van de software?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251720" y="2286000"/>
            <a:ext cx="10177200" cy="35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Kevin + Joren: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  <a:ea typeface="DejaVu Sans"/>
              </a:rPr>
              <a:t>Aanleren van React </a:t>
            </a:r>
            <a:endParaRPr b="0" lang="en-US" sz="1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  <a:ea typeface="DejaVu Sans"/>
              </a:rPr>
              <a:t>Styling van webpagina (grootste deel Kevin)</a:t>
            </a: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Joren: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  <a:ea typeface="DejaVu Sans"/>
              </a:rPr>
              <a:t>Samenvatting gemaakt van React</a:t>
            </a:r>
            <a:endParaRPr b="0" lang="en-US" sz="1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  <a:ea typeface="DejaVu Sans"/>
              </a:rPr>
              <a:t>Uitzoeken en aankopen van Raspberry pi</a:t>
            </a:r>
            <a:endParaRPr b="0" lang="en-US" sz="1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  <a:ea typeface="DejaVu Sans"/>
              </a:rPr>
              <a:t>Mockups maken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0" y="822960"/>
            <a:ext cx="12191760" cy="534852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251720" y="382320"/>
            <a:ext cx="1017720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5100" spc="194" strike="noStrike" cap="all">
                <a:solidFill>
                  <a:srgbClr val="2a1a00"/>
                </a:solidFill>
                <a:latin typeface="Impact"/>
                <a:ea typeface="DejaVu Sans"/>
              </a:rPr>
              <a:t>Hoe komt het dat dit zo weinig is?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251720" y="2286000"/>
            <a:ext cx="10177200" cy="35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Beperkte kennis van React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React moeilijker als gedacht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Samenvatting/cursus maken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Drukke weken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Geen server omdat Raspberry Pi moest aangekocht worden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Verschillende problemen gehad: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  <a:ea typeface="DejaVu Sans"/>
              </a:rPr>
              <a:t>Dropdowns</a:t>
            </a:r>
            <a:endParaRPr b="0" lang="en-US" sz="1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  <a:ea typeface="DejaVu Sans"/>
              </a:rPr>
              <a:t>Scaling van elementen met scherm</a:t>
            </a:r>
            <a:endParaRPr b="0" lang="en-US" sz="1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  <a:ea typeface="DejaVu Sans"/>
              </a:rPr>
              <a:t>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251720" y="382320"/>
            <a:ext cx="1017720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5100" spc="194" strike="noStrike" cap="all">
                <a:solidFill>
                  <a:srgbClr val="2a1a00"/>
                </a:solidFill>
                <a:latin typeface="Impact"/>
                <a:ea typeface="DejaVu Sans"/>
              </a:rPr>
              <a:t>Wat kan er beter volgende sprint?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251720" y="2286000"/>
            <a:ext cx="10177200" cy="35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Meer thuis werken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Styling is klaar → apart werken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Zorgen voor werkende webpagina (React is aangeleerd)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251720" y="382320"/>
            <a:ext cx="1017720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5100" spc="194" strike="noStrike" cap="all">
                <a:solidFill>
                  <a:srgbClr val="2a1a00"/>
                </a:solidFill>
                <a:latin typeface="Impact"/>
                <a:ea typeface="DejaVu Sans"/>
              </a:rPr>
              <a:t>Wat is er gedaan aan de hardware?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251720" y="2286000"/>
            <a:ext cx="10177200" cy="35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Viktor: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  <a:ea typeface="DejaVu Sans"/>
              </a:rPr>
              <a:t>Remote ontwerpen</a:t>
            </a:r>
            <a:endParaRPr b="0" lang="en-US" sz="1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  <a:ea typeface="DejaVu Sans"/>
              </a:rPr>
              <a:t>PCB remote maken</a:t>
            </a:r>
            <a:endParaRPr b="0" lang="en-US" sz="1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  <a:ea typeface="DejaVu Sans"/>
              </a:rPr>
              <a:t>Code schrijven voor remote</a:t>
            </a: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Joeri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  <a:ea typeface="DejaVu Sans"/>
              </a:rPr>
              <a:t>Ontvanger IR maken op Raspberry Pi</a:t>
            </a:r>
            <a:endParaRPr b="0" lang="en-US" sz="1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en-US" sz="1800" spc="-1" strike="noStrike">
                <a:solidFill>
                  <a:srgbClr val="595959"/>
                </a:solidFill>
                <a:latin typeface="Gill Sans MT"/>
                <a:ea typeface="DejaVu Sans"/>
              </a:rPr>
              <a:t>Aansluiten Camera aan RPI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251720" y="382320"/>
            <a:ext cx="1017720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5100" spc="194" strike="noStrike" cap="all">
                <a:solidFill>
                  <a:srgbClr val="2a1a00"/>
                </a:solidFill>
                <a:latin typeface="Impact"/>
                <a:ea typeface="DejaVu Sans"/>
              </a:rPr>
              <a:t>Hardware problemen?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251720" y="2286000"/>
            <a:ext cx="10177200" cy="35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Veel tijd verloren aan implementatie IR uitkiezen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Weinig kennis van gekozen technologien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251720" y="382320"/>
            <a:ext cx="10177200" cy="14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5100" spc="194" strike="noStrike" cap="all">
                <a:solidFill>
                  <a:srgbClr val="2a1a00"/>
                </a:solidFill>
                <a:latin typeface="Impact"/>
                <a:ea typeface="DejaVu Sans"/>
              </a:rPr>
              <a:t>Wat kan er beter volgende sprint?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251720" y="2286000"/>
            <a:ext cx="10177200" cy="35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  <a:ea typeface="DejaVu Sans"/>
              </a:rPr>
              <a:t>Meer gefocussed werk (minder stories tegelijk proberen afhandelen)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49</TotalTime>
  <Application>LibreOffice/5.4.6.2$Linux_X86_64 LibreOffice_project/40m0$Build-2</Application>
  <Words>162</Words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2018-10-18T17:41:54Z</dcterms:created>
  <dc:creator>Joren Jamar</dc:creator>
  <dc:description/>
  <dc:language>en-US</dc:language>
  <cp:lastModifiedBy/>
  <dcterms:modified xsi:type="dcterms:W3CDTF">2018-10-19T09:57:09Z</dcterms:modified>
  <cp:revision>7</cp:revision>
  <dc:subject/>
  <dc:title>Blackboard Snapshot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Breedbeeld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