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Klik om stijl te bewerken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5C469FC-F7B5-4D0D-BFF1-DAA1E8CF27E3}" type="datetime">
              <a:rPr b="0" lang="en-US" sz="1200" spc="-1" strike="noStrike">
                <a:solidFill>
                  <a:srgbClr val="b07906"/>
                </a:solidFill>
                <a:latin typeface="Gill Sans MT"/>
              </a:rPr>
              <a:t>10/18/18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9DFF27-F8DE-440F-BAC8-9489ABC9348C}" type="slidenum">
              <a:rPr b="0" lang="en-US" sz="1200" spc="-1" strike="noStrike">
                <a:solidFill>
                  <a:srgbClr val="b07906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Klik om stijl te bewerken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Tekststijl van het model bewerken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Tweede niveau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Derde niveau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Vierde niveau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Vijfde niveau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828FC1-3C18-40C0-A6A8-B70FE32E17EB}" type="datetime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10/18/18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AEDC0C-CD60-4DD0-95CF-E0DB045AF4CF}" type="slidenum">
              <a:rPr b="0" lang="en-US" sz="1200" spc="-1" strike="noStrike">
                <a:solidFill>
                  <a:srgbClr val="59595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Blackboard Snapshot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215080" y="5979240"/>
            <a:ext cx="8044920" cy="74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2000" spc="398" strike="noStrike" cap="all">
                <a:solidFill>
                  <a:srgbClr val="2a1a00"/>
                </a:solidFill>
                <a:latin typeface="Gill Sans MT"/>
              </a:rPr>
              <a:t>Joren Jamar, Viktor Segers, Joeri Temmerman, Kevin Davis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Reden slechte burndownchart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Veel tasks, geen volledige user story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11" name="Afbeelding 6" descr=""/>
          <p:cNvPicPr/>
          <p:nvPr/>
        </p:nvPicPr>
        <p:blipFill>
          <a:blip r:embed="rId1"/>
          <a:stretch/>
        </p:blipFill>
        <p:spPr>
          <a:xfrm>
            <a:off x="3405600" y="3277080"/>
            <a:ext cx="538092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92" name="Afbeelding 4" descr=""/>
          <p:cNvPicPr/>
          <p:nvPr/>
        </p:nvPicPr>
        <p:blipFill>
          <a:blip r:embed="rId1"/>
          <a:stretch/>
        </p:blipFill>
        <p:spPr>
          <a:xfrm>
            <a:off x="1446480" y="3639960"/>
            <a:ext cx="9298800" cy="3240360"/>
          </a:xfrm>
          <a:prstGeom prst="rect">
            <a:avLst/>
          </a:prstGeom>
          <a:ln>
            <a:noFill/>
          </a:ln>
        </p:spPr>
      </p:pic>
      <p:pic>
        <p:nvPicPr>
          <p:cNvPr id="93" name="Afbeelding 5" descr=""/>
          <p:cNvPicPr/>
          <p:nvPr/>
        </p:nvPicPr>
        <p:blipFill>
          <a:blip r:embed="rId2"/>
          <a:stretch/>
        </p:blipFill>
        <p:spPr>
          <a:xfrm>
            <a:off x="1446480" y="11160"/>
            <a:ext cx="9298800" cy="36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is er gedaan van de software?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Kevin + Joren: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Aanleren van React 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Styling van webpagina (grootste deel Kevin)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Joren: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Samenvatting gemaakt van React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Uitzoeken en aankopen van Raspberry 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Mockups maken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Hoe komt het dat dit zo weinig is?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Beperkte kennis van React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React moeilijker als gedacht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Samenvatting/cursus maken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Drukke weken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Geen server omdat Raspberry Pi moest aangekocht worden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Verschillende problemen gehad: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Dropdowns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Scaling van elementen met scherm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…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kan er beter volgende sprint?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Meer thuis 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Styling is klaar </a:t>
            </a:r>
            <a:r>
              <a:rPr b="0" lang="en-US" sz="2000" spc="-1" strike="noStrike">
                <a:solidFill>
                  <a:srgbClr val="595959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 apart 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Zorgen voor werkende webpagina (React is aangeleerd)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is er gedaan aan de hardware?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Viktor: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Remote ontwerpen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PCB remote maken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Code schrijven voor remote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Joeri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Ontvanger IR maken op Raspberry 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Aansluiten Canera aan RPI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Hardware problemen?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Veel tijd verloren aan implementatie IR uitkiezen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Weinig kennis van gekozen technologien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kan er beter volgende sprint?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Meer gefocussed werk (minder stories tegelijk proberen afhandelen)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Burndown Chart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9360" y="1463040"/>
            <a:ext cx="12142440" cy="52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</TotalTime>
  <Application>LibreOffice/5.4.6.2$Linux_X86_64 LibreOffice_project/40m0$Build-2</Application>
  <Words>162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2018-10-18T17:41:54Z</dcterms:created>
  <dc:creator>Joren Jamar</dc:creator>
  <dc:description/>
  <dc:language>en-US</dc:language>
  <cp:lastModifiedBy/>
  <dcterms:modified xsi:type="dcterms:W3CDTF">2018-10-18T23:23:39Z</dcterms:modified>
  <cp:revision>4</cp:revision>
  <dc:subject/>
  <dc:title>Blackboard Snapshot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