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3BE3-C3F7-4FAB-996D-D67768AC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Blackboard Snapshot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E91323-DE02-4789-915B-4542F7676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Joren Jamar, Viktor Segers, Joeri Temmerman, Kevin Davis</a:t>
            </a:r>
          </a:p>
        </p:txBody>
      </p:sp>
    </p:spTree>
    <p:extLst>
      <p:ext uri="{BB962C8B-B14F-4D97-AF65-F5344CB8AC3E}">
        <p14:creationId xmlns:p14="http://schemas.microsoft.com/office/powerpoint/2010/main" val="73639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04D60-4C9D-4CB9-AF38-2312E58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32EE0-D1AE-4C5E-844B-C5EBF441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273276-D4EA-4B00-B4B3-56EA5DB8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247"/>
            <a:ext cx="12192000" cy="42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4830-9912-472F-8909-082ADCBE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786FD9-2A5B-45D4-A635-E7F264D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  <a:p>
            <a:r>
              <a:rPr lang="nl-BE" dirty="0"/>
              <a:t>Remote</a:t>
            </a:r>
          </a:p>
          <a:p>
            <a:r>
              <a:rPr lang="nl-BE" dirty="0"/>
              <a:t>App</a:t>
            </a:r>
          </a:p>
          <a:p>
            <a:r>
              <a:rPr lang="nl-BE" dirty="0"/>
              <a:t>Website</a:t>
            </a:r>
          </a:p>
          <a:p>
            <a:r>
              <a:rPr lang="nl-BE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6285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C586A-0D51-4B49-AACC-C3B7E413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98EC0D-0236-4168-9A85-1B82A81C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Joeri: Hardware (camera) + project manager</a:t>
            </a:r>
          </a:p>
          <a:p>
            <a:r>
              <a:rPr lang="nl-BE" dirty="0"/>
              <a:t>Viktor: Hardware (Remote)</a:t>
            </a:r>
          </a:p>
          <a:p>
            <a:r>
              <a:rPr lang="nl-BE" dirty="0"/>
              <a:t>Kevin: Dashboard app + Docenten interface</a:t>
            </a:r>
          </a:p>
          <a:p>
            <a:r>
              <a:rPr lang="nl-BE" dirty="0"/>
              <a:t>Joren: Backend (+ dashboard app en docenten interface)</a:t>
            </a:r>
          </a:p>
        </p:txBody>
      </p:sp>
    </p:spTree>
    <p:extLst>
      <p:ext uri="{BB962C8B-B14F-4D97-AF65-F5344CB8AC3E}">
        <p14:creationId xmlns:p14="http://schemas.microsoft.com/office/powerpoint/2010/main" val="19524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30DE-2854-464E-A94B-0B4722F0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Burndown</a:t>
            </a:r>
            <a:r>
              <a:rPr lang="nl-BE" dirty="0"/>
              <a:t> Chart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E2CEB-4C7E-42A0-986C-725F55E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EE2D651-74A4-4E67-9388-E786F480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907"/>
            <a:ext cx="12192000" cy="45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2EFA-959C-4748-AF59-882B5DA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Algemene Structuur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812946-301F-4575-9433-9A868479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4157169" cy="3636963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D6E09F-0830-47B5-82A8-02054F07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33" y="2773849"/>
            <a:ext cx="4157169" cy="363696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B650C4-099D-40F6-BA4B-76A6D4B8F9CC}"/>
              </a:ext>
            </a:extLst>
          </p:cNvPr>
          <p:cNvSpPr txBox="1"/>
          <p:nvPr/>
        </p:nvSpPr>
        <p:spPr>
          <a:xfrm>
            <a:off x="809998" y="240451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F4F13AC-D86E-4AD5-AC84-A9F5341F2C0A}"/>
              </a:ext>
            </a:extLst>
          </p:cNvPr>
          <p:cNvSpPr txBox="1"/>
          <p:nvPr/>
        </p:nvSpPr>
        <p:spPr>
          <a:xfrm>
            <a:off x="7224833" y="240451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116070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368FF-4FCE-49B9-A747-9374975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foto nemen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6BACC8E-572D-4BAF-AECB-2D77C1F9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86" y="2272834"/>
            <a:ext cx="8817627" cy="4585166"/>
          </a:xfrm>
        </p:spPr>
      </p:pic>
    </p:spTree>
    <p:extLst>
      <p:ext uri="{BB962C8B-B14F-4D97-AF65-F5344CB8AC3E}">
        <p14:creationId xmlns:p14="http://schemas.microsoft.com/office/powerpoint/2010/main" val="224904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8FDD2-3166-4C4D-8955-9BFFEDB4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</a:t>
            </a:r>
            <a:r>
              <a:rPr lang="nl-BE" dirty="0" err="1"/>
              <a:t>anabelen</a:t>
            </a:r>
            <a:r>
              <a:rPr lang="nl-BE" dirty="0"/>
              <a:t> en disabelen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028F4B3-E87E-4555-A661-39D1F5D5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7729"/>
            <a:ext cx="12200311" cy="3763083"/>
          </a:xfrm>
        </p:spPr>
      </p:pic>
    </p:spTree>
    <p:extLst>
      <p:ext uri="{BB962C8B-B14F-4D97-AF65-F5344CB8AC3E}">
        <p14:creationId xmlns:p14="http://schemas.microsoft.com/office/powerpoint/2010/main" val="33042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405A0-3E6E-4935-AA9B-73FB0991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CE112C0-384C-475A-86C1-69904FC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70932"/>
            <a:ext cx="4977807" cy="2732914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F2F7B23-174A-40E3-BF2C-0D131990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061" y="2870932"/>
            <a:ext cx="7208940" cy="3987068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2F41C9C-E585-4FBB-BE73-3C0888C84F05}"/>
              </a:ext>
            </a:extLst>
          </p:cNvPr>
          <p:cNvSpPr txBox="1"/>
          <p:nvPr/>
        </p:nvSpPr>
        <p:spPr>
          <a:xfrm>
            <a:off x="38635" y="25016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E29E95E-30C8-477F-9D88-7C8DCDE736B5}"/>
              </a:ext>
            </a:extLst>
          </p:cNvPr>
          <p:cNvSpPr txBox="1"/>
          <p:nvPr/>
        </p:nvSpPr>
        <p:spPr>
          <a:xfrm>
            <a:off x="5127464" y="2501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1186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FE014-3863-4FCF-BE18-916CB73C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F94B8-CE6A-4B10-BCC8-00A95AA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Backend = python (nieuw)</a:t>
            </a:r>
          </a:p>
          <a:p>
            <a:pPr lvl="1"/>
            <a:r>
              <a:rPr lang="nl-BE" dirty="0"/>
              <a:t>Zoeken naar </a:t>
            </a:r>
            <a:r>
              <a:rPr lang="nl-BE" dirty="0" err="1"/>
              <a:t>libaries</a:t>
            </a:r>
            <a:endParaRPr lang="nl-BE" dirty="0"/>
          </a:p>
          <a:p>
            <a:pPr lvl="1"/>
            <a:r>
              <a:rPr lang="nl-BE" dirty="0"/>
              <a:t>Probleem met 2 tabellen te </a:t>
            </a:r>
            <a:r>
              <a:rPr lang="nl-BE" dirty="0" err="1"/>
              <a:t>joinen</a:t>
            </a:r>
            <a:r>
              <a:rPr lang="nl-BE" dirty="0"/>
              <a:t> in de API</a:t>
            </a:r>
          </a:p>
          <a:p>
            <a:r>
              <a:rPr lang="nl-BE" dirty="0" err="1"/>
              <a:t>React</a:t>
            </a:r>
            <a:r>
              <a:rPr lang="nl-BE" dirty="0"/>
              <a:t> Native leren nam teveel tijd in beslag </a:t>
            </a:r>
            <a:r>
              <a:rPr lang="nl-BE" dirty="0">
                <a:sym typeface="Wingdings" panose="05000000000000000000" pitchFamily="2" charset="2"/>
              </a:rPr>
              <a:t> Native Android app (</a:t>
            </a:r>
            <a:r>
              <a:rPr lang="nl-BE" dirty="0" err="1">
                <a:sym typeface="Wingdings" panose="05000000000000000000" pitchFamily="2" charset="2"/>
              </a:rPr>
              <a:t>kotlin</a:t>
            </a:r>
            <a:r>
              <a:rPr lang="nl-BE" dirty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97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31</TotalTime>
  <Words>113</Words>
  <Application>Microsoft Office PowerPoint</Application>
  <PresentationFormat>Breedbeeld</PresentationFormat>
  <Paragraphs>28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Citeerbaar</vt:lpstr>
      <vt:lpstr>Blackboard Snapshot</vt:lpstr>
      <vt:lpstr>Demo’s</vt:lpstr>
      <vt:lpstr>Werkverdeling</vt:lpstr>
      <vt:lpstr>Burndown Chart</vt:lpstr>
      <vt:lpstr>Analyse: Algemene Structuur </vt:lpstr>
      <vt:lpstr>Analyse: foto nemen</vt:lpstr>
      <vt:lpstr>Analyse: anabelen en disabelen</vt:lpstr>
      <vt:lpstr>Analyse: Database</vt:lpstr>
      <vt:lpstr>Problemen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Snapshot</dc:title>
  <dc:creator>Joren Jamar</dc:creator>
  <cp:lastModifiedBy>Joren Jamar</cp:lastModifiedBy>
  <cp:revision>4</cp:revision>
  <dcterms:created xsi:type="dcterms:W3CDTF">2018-11-21T19:27:21Z</dcterms:created>
  <dcterms:modified xsi:type="dcterms:W3CDTF">2018-11-21T19:58:32Z</dcterms:modified>
</cp:coreProperties>
</file>