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28F61950-6CFE-40AC-970F-E95E3A366285}">
          <p14:sldIdLst>
            <p14:sldId id="256"/>
            <p14:sldId id="260"/>
            <p14:sldId id="257"/>
            <p14:sldId id="258"/>
            <p14:sldId id="259"/>
            <p14:sldId id="261"/>
            <p14:sldId id="265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3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240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2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664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0140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519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535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15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7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8019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54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D521DB-409F-4DFD-93EA-96B98442CFBC}" type="datetimeFigureOut">
              <a:rPr lang="nl-BE" smtClean="0"/>
              <a:t>18/10/2018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A57038-70AB-450D-8953-0ED021AA92FB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08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69DE9-0A65-4989-B67A-2822C67E2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Blackboard Snapshot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D7E99C-7937-4938-93A1-87DFCB365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Joren Jamar, Viktor Segers, Joeri Temmerman, Kevin Davis</a:t>
            </a:r>
          </a:p>
        </p:txBody>
      </p:sp>
    </p:spTree>
    <p:extLst>
      <p:ext uri="{BB962C8B-B14F-4D97-AF65-F5344CB8AC3E}">
        <p14:creationId xmlns:p14="http://schemas.microsoft.com/office/powerpoint/2010/main" val="33933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4D09E-EA9E-4FDA-9828-C6A48D1E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B240D1-B0DD-4C10-9D61-6DE1A3D2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D32C284-B271-4B52-9343-FEFDE9F3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18" y="3640096"/>
            <a:ext cx="9299162" cy="324077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D8C0652-1F5F-4EAA-B576-1214E91C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18" y="11154"/>
            <a:ext cx="9299163" cy="36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2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FB8A4-9F17-4CD3-9DB9-8B5BDDDD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er gedaan van de software?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ACB8F1-FEC4-45A7-B68E-9C55249C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Kevin + Joren:</a:t>
            </a:r>
          </a:p>
          <a:p>
            <a:pPr lvl="1"/>
            <a:r>
              <a:rPr lang="nl-BE" dirty="0"/>
              <a:t>Aanleren van </a:t>
            </a:r>
            <a:r>
              <a:rPr lang="nl-BE" dirty="0" err="1"/>
              <a:t>React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Styling van webpagina (grootste deel Kevin)</a:t>
            </a:r>
          </a:p>
          <a:p>
            <a:r>
              <a:rPr lang="nl-BE" dirty="0"/>
              <a:t>Joren:</a:t>
            </a:r>
          </a:p>
          <a:p>
            <a:pPr lvl="1"/>
            <a:r>
              <a:rPr lang="nl-BE" dirty="0"/>
              <a:t>Samenvatting gemaakt van </a:t>
            </a:r>
            <a:r>
              <a:rPr lang="nl-BE" dirty="0" err="1"/>
              <a:t>React</a:t>
            </a:r>
            <a:endParaRPr lang="nl-BE" dirty="0"/>
          </a:p>
          <a:p>
            <a:pPr lvl="1"/>
            <a:r>
              <a:rPr lang="nl-BE" dirty="0"/>
              <a:t>Uitzoeken en aankopen van </a:t>
            </a:r>
            <a:r>
              <a:rPr lang="nl-BE" dirty="0" err="1"/>
              <a:t>Raspberry</a:t>
            </a:r>
            <a:r>
              <a:rPr lang="nl-BE" dirty="0"/>
              <a:t> pi</a:t>
            </a:r>
          </a:p>
          <a:p>
            <a:pPr lvl="1"/>
            <a:r>
              <a:rPr lang="nl-BE" dirty="0" err="1"/>
              <a:t>Mockups</a:t>
            </a:r>
            <a:r>
              <a:rPr lang="nl-BE" dirty="0"/>
              <a:t> maken</a:t>
            </a:r>
          </a:p>
        </p:txBody>
      </p:sp>
    </p:spTree>
    <p:extLst>
      <p:ext uri="{BB962C8B-B14F-4D97-AF65-F5344CB8AC3E}">
        <p14:creationId xmlns:p14="http://schemas.microsoft.com/office/powerpoint/2010/main" val="163659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8E1D9-3D77-490E-A3FB-66358329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komt het dat dit zo weinig is?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4C83-6393-4C79-8116-AACB6174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Beperkte kennis van </a:t>
            </a:r>
            <a:r>
              <a:rPr lang="nl-BE" dirty="0" err="1"/>
              <a:t>React</a:t>
            </a:r>
            <a:endParaRPr lang="nl-BE" dirty="0"/>
          </a:p>
          <a:p>
            <a:r>
              <a:rPr lang="nl-BE" dirty="0" err="1"/>
              <a:t>React</a:t>
            </a:r>
            <a:r>
              <a:rPr lang="nl-BE" dirty="0"/>
              <a:t> moeilijker als gedacht</a:t>
            </a:r>
          </a:p>
          <a:p>
            <a:r>
              <a:rPr lang="nl-BE" dirty="0"/>
              <a:t>Samenvatting/cursus maken</a:t>
            </a:r>
          </a:p>
          <a:p>
            <a:r>
              <a:rPr lang="nl-BE" dirty="0"/>
              <a:t>Drukke weken</a:t>
            </a:r>
          </a:p>
          <a:p>
            <a:r>
              <a:rPr lang="nl-BE" dirty="0"/>
              <a:t>Geen server omdat </a:t>
            </a:r>
            <a:r>
              <a:rPr lang="nl-BE" dirty="0" err="1"/>
              <a:t>Raspberry</a:t>
            </a:r>
            <a:r>
              <a:rPr lang="nl-BE" dirty="0"/>
              <a:t> Pi moest aangekocht worden</a:t>
            </a:r>
          </a:p>
          <a:p>
            <a:r>
              <a:rPr lang="nl-BE" dirty="0"/>
              <a:t>Verschillende problemen gehad:</a:t>
            </a:r>
          </a:p>
          <a:p>
            <a:pPr lvl="1"/>
            <a:r>
              <a:rPr lang="nl-BE" dirty="0"/>
              <a:t>Dropdowns</a:t>
            </a:r>
          </a:p>
          <a:p>
            <a:pPr lvl="1"/>
            <a:r>
              <a:rPr lang="nl-BE" dirty="0" err="1"/>
              <a:t>Scaling</a:t>
            </a:r>
            <a:r>
              <a:rPr lang="nl-BE" dirty="0"/>
              <a:t> van elementen met scherm</a:t>
            </a:r>
          </a:p>
          <a:p>
            <a:pPr lvl="1"/>
            <a:r>
              <a:rPr lang="nl-BE" dirty="0"/>
              <a:t>…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548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6F706-A94D-40D7-8B22-33CF78FA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er beter volgende sprint?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34242E-6DFF-4765-97AB-1384427B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Meer thuis werken</a:t>
            </a:r>
          </a:p>
          <a:p>
            <a:r>
              <a:rPr lang="nl-BE" dirty="0"/>
              <a:t>Styling is klaar </a:t>
            </a:r>
            <a:r>
              <a:rPr lang="nl-BE" dirty="0">
                <a:sym typeface="Wingdings" panose="05000000000000000000" pitchFamily="2" charset="2"/>
              </a:rPr>
              <a:t> apart werken</a:t>
            </a:r>
          </a:p>
          <a:p>
            <a:r>
              <a:rPr lang="nl-BE" dirty="0">
                <a:sym typeface="Wingdings" panose="05000000000000000000" pitchFamily="2" charset="2"/>
              </a:rPr>
              <a:t>Zorgen voor werkende webpagina (</a:t>
            </a:r>
            <a:r>
              <a:rPr lang="nl-BE" dirty="0" err="1">
                <a:sym typeface="Wingdings" panose="05000000000000000000" pitchFamily="2" charset="2"/>
              </a:rPr>
              <a:t>React</a:t>
            </a:r>
            <a:r>
              <a:rPr lang="nl-BE" dirty="0">
                <a:sym typeface="Wingdings" panose="05000000000000000000" pitchFamily="2" charset="2"/>
              </a:rPr>
              <a:t> is aangeleerd)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7857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F9088-14CA-4D52-8331-C6A4BDF8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er gedaan aan de hardware?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930B9B-E2D3-4C1D-8877-3744008C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Viktor:</a:t>
            </a:r>
          </a:p>
          <a:p>
            <a:pPr lvl="1"/>
            <a:r>
              <a:rPr lang="nl-BE" dirty="0"/>
              <a:t>Remote ontwerpen</a:t>
            </a:r>
          </a:p>
          <a:p>
            <a:pPr lvl="1"/>
            <a:r>
              <a:rPr lang="nl-BE" dirty="0"/>
              <a:t>PCB remote maken</a:t>
            </a:r>
          </a:p>
          <a:p>
            <a:pPr lvl="1"/>
            <a:r>
              <a:rPr lang="nl-BE" dirty="0"/>
              <a:t>Code schrijven voor remote</a:t>
            </a:r>
          </a:p>
          <a:p>
            <a:r>
              <a:rPr lang="nl-BE" dirty="0"/>
              <a:t>Joeri</a:t>
            </a:r>
          </a:p>
          <a:p>
            <a:pPr lvl="1"/>
            <a:r>
              <a:rPr lang="nl-BE" dirty="0"/>
              <a:t>Ontvanger IR maken op </a:t>
            </a:r>
            <a:r>
              <a:rPr lang="nl-BE" dirty="0" err="1"/>
              <a:t>Raspberry</a:t>
            </a:r>
            <a:r>
              <a:rPr lang="nl-BE" dirty="0"/>
              <a:t> Pi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644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89C0B-1043-4C9F-8894-5894791A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er beter volgende sprint?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A97881-C453-4DCE-940E-CECE42A4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78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52479-FEEC-4B36-B3ED-AF03FF8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Burndown</a:t>
            </a:r>
            <a:r>
              <a:rPr lang="nl-BE" dirty="0"/>
              <a:t> Chart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2FB4C1-E785-45C3-ACF5-4EBDED85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CA6CFD-529D-4ED0-8C7D-851E0FE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928"/>
            <a:ext cx="12192000" cy="50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D33D9-6C8F-4625-A64F-019A24B3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Reden slechte </a:t>
            </a:r>
            <a:r>
              <a:rPr lang="nl-BE" dirty="0" err="1"/>
              <a:t>burndownchart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7AA4E1-D373-483E-9CDB-13F40F03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</a:t>
            </a:r>
            <a:r>
              <a:rPr lang="nl-BE" dirty="0" err="1"/>
              <a:t>tasks</a:t>
            </a:r>
            <a:r>
              <a:rPr lang="nl-BE" dirty="0"/>
              <a:t>, geen volledige user story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859A52D-4DC8-4995-BAAC-7B2D3595B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27" y="3277093"/>
            <a:ext cx="5381145" cy="35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843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29</TotalTime>
  <Words>162</Words>
  <Application>Microsoft Office PowerPoint</Application>
  <PresentationFormat>Breedbeeld</PresentationFormat>
  <Paragraphs>35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Impact</vt:lpstr>
      <vt:lpstr>Wingdings</vt:lpstr>
      <vt:lpstr>Badge</vt:lpstr>
      <vt:lpstr>Blackboard Snapshot</vt:lpstr>
      <vt:lpstr>PowerPoint-presentatie</vt:lpstr>
      <vt:lpstr>Wat is er gedaan van de software?</vt:lpstr>
      <vt:lpstr>Hoe komt het dat dit zo weinig is?</vt:lpstr>
      <vt:lpstr>Wat kan er beter volgende sprint?</vt:lpstr>
      <vt:lpstr>Wat is er gedaan aan de hardware?</vt:lpstr>
      <vt:lpstr>Wat kan er beter volgende sprint?</vt:lpstr>
      <vt:lpstr>Burndown Chart</vt:lpstr>
      <vt:lpstr>Reden slechte burndownchart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Snapshot</dc:title>
  <dc:creator>Joren Jamar</dc:creator>
  <cp:lastModifiedBy>Joren Jamar</cp:lastModifiedBy>
  <cp:revision>3</cp:revision>
  <dcterms:created xsi:type="dcterms:W3CDTF">2018-10-18T17:41:54Z</dcterms:created>
  <dcterms:modified xsi:type="dcterms:W3CDTF">2018-10-18T18:10:55Z</dcterms:modified>
</cp:coreProperties>
</file>