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296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13420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813420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296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125172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9296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13420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813420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9296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125172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b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557160" y="631080"/>
            <a:ext cx="5235120" cy="522900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960" cy="4394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Klik om stijl te bewerken</a:t>
            </a:r>
            <a:endParaRPr b="0" lang="en-US" sz="10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78560" y="6375600"/>
            <a:ext cx="2329200" cy="348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0250649-DC82-4215-A142-035E47C2C6C7}" type="datetime">
              <a:rPr b="0" lang="en-US" sz="1200" spc="-1" strike="noStrike">
                <a:solidFill>
                  <a:srgbClr val="b07906"/>
                </a:solidFill>
                <a:latin typeface="Gill Sans MT"/>
              </a:rPr>
              <a:t>10/18/18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180320" y="6375600"/>
            <a:ext cx="4114440" cy="345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9067320" y="6375600"/>
            <a:ext cx="2329200" cy="345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1581BEA-CFB8-48E0-8C30-1C57F8162C83}" type="slidenum">
              <a:rPr b="0" lang="en-US" sz="1200" spc="-1" strike="noStrike">
                <a:solidFill>
                  <a:srgbClr val="b07906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0" y="0"/>
            <a:ext cx="28296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Klik om stijl te bewerken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Tekststijl van het model bewerken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Tweede niveau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95959"/>
                </a:solidFill>
                <a:latin typeface="Gill Sans MT"/>
              </a:rPr>
              <a:t>Derde niveau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3" marL="16002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Vierde niveau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0574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Vijfde niveau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1251720" y="6375600"/>
            <a:ext cx="2329200" cy="348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91A47D7-1CD8-4811-8E57-C009C1CD3F66}" type="datetime">
              <a:rPr b="0" lang="en-US" sz="1200" spc="-1" strike="noStrike">
                <a:solidFill>
                  <a:srgbClr val="595959"/>
                </a:solidFill>
                <a:latin typeface="Gill Sans MT"/>
              </a:rPr>
              <a:t>10/18/18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4038480" y="6375600"/>
            <a:ext cx="4114440" cy="345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8610480" y="6375600"/>
            <a:ext cx="2819160" cy="345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6BF323-1A75-4409-8763-92BC2F1EE1BA}" type="slidenum">
              <a:rPr b="0" lang="en-US" sz="1200" spc="-1" strike="noStrike">
                <a:solidFill>
                  <a:srgbClr val="595959"/>
                </a:solidFill>
                <a:latin typeface="Gill Sans MT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78560" y="1098360"/>
            <a:ext cx="10317960" cy="4394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0" spc="797" strike="noStrike" cap="all">
                <a:solidFill>
                  <a:srgbClr val="2a1a00"/>
                </a:solidFill>
                <a:latin typeface="Impact"/>
              </a:rPr>
              <a:t>Blackboard Snapshot</a:t>
            </a:r>
            <a:endParaRPr b="0" lang="en-US" sz="10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215080" y="5979240"/>
            <a:ext cx="8044920" cy="741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2000" spc="398" strike="noStrike" cap="all">
                <a:solidFill>
                  <a:srgbClr val="2a1a00"/>
                </a:solidFill>
                <a:latin typeface="Gill Sans MT"/>
              </a:rPr>
              <a:t>Joren Jamar, Viktor Segers, Joeri Temmerman, Kevin Davis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Reden slechte burndownchart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Veel tasks, geen volledige user story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111" name="Afbeelding 6" descr=""/>
          <p:cNvPicPr/>
          <p:nvPr/>
        </p:nvPicPr>
        <p:blipFill>
          <a:blip r:embed="rId1"/>
          <a:stretch/>
        </p:blipFill>
        <p:spPr>
          <a:xfrm>
            <a:off x="3405600" y="3277080"/>
            <a:ext cx="5380920" cy="35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92" name="Afbeelding 4" descr=""/>
          <p:cNvPicPr/>
          <p:nvPr/>
        </p:nvPicPr>
        <p:blipFill>
          <a:blip r:embed="rId1"/>
          <a:stretch/>
        </p:blipFill>
        <p:spPr>
          <a:xfrm>
            <a:off x="1446480" y="3639960"/>
            <a:ext cx="9298800" cy="3240360"/>
          </a:xfrm>
          <a:prstGeom prst="rect">
            <a:avLst/>
          </a:prstGeom>
          <a:ln>
            <a:noFill/>
          </a:ln>
        </p:spPr>
      </p:pic>
      <p:pic>
        <p:nvPicPr>
          <p:cNvPr id="93" name="Afbeelding 5" descr=""/>
          <p:cNvPicPr/>
          <p:nvPr/>
        </p:nvPicPr>
        <p:blipFill>
          <a:blip r:embed="rId2"/>
          <a:stretch/>
        </p:blipFill>
        <p:spPr>
          <a:xfrm>
            <a:off x="1446480" y="11160"/>
            <a:ext cx="9298800" cy="36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Wat is er gedaan van de software?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Kevin + Joren: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Aanleren van React 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Styling van webpagina (grootste deel Kevin)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Joren: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Samenvatting gemaakt van React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Uitzoeken en aankopen van Raspberry pi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Mockups maken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Hoe komt het dat dit zo weinig is?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Beperkte kennis van React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React moeilijker als gedacht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Samenvatting/cursus maken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Drukke weken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Geen server omdat Raspberry Pi moest aangekocht worden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Verschillende problemen gehad: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Dropdowns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Scaling van elementen met scherm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…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Wat kan er beter volgende sprint?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Meer thuis werken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Styling is klaar </a:t>
            </a:r>
            <a:r>
              <a:rPr b="0" lang="en-US" sz="2000" spc="-1" strike="noStrike">
                <a:solidFill>
                  <a:srgbClr val="595959"/>
                </a:solidFill>
                <a:latin typeface="Wingdings"/>
              </a:rPr>
              <a:t></a:t>
            </a: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 apart werken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Zorgen voor werkende webpagina (React is aangeleerd)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Wat is er gedaan aan de hardware?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Viktor: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Remote ontwerpen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PCB remote maken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Code schrijven voor remote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Joeri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Ontvanger IR maken op Raspberry Pi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Aansluiten Canera aan RPI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Hardware problemen?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Veel tijd verloren aan implementatie IR uitkiezen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Weinig kennis van gekozen technologien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Wat kan er beter volgende sprint?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Meer gefocussed werk (minder stories tegelijk proberen afhandelen)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2a1a00"/>
                </a:solidFill>
                <a:latin typeface="Impact"/>
              </a:rPr>
              <a:t>Burndown Chart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99360" y="1463040"/>
            <a:ext cx="12142440" cy="526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34</TotalTime>
  <Application>LibreOffice/5.4.6.2$Linux_X86_64 LibreOffice_project/40m0$Build-2</Application>
  <Words>162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2018-10-18T17:41:54Z</dcterms:created>
  <dc:creator>Joren Jamar</dc:creator>
  <dc:description/>
  <dc:language>en-US</dc:language>
  <cp:lastModifiedBy/>
  <dcterms:modified xsi:type="dcterms:W3CDTF">2018-10-18T23:27:06Z</dcterms:modified>
  <cp:revision>5</cp:revision>
  <dc:subject/>
  <dc:title>Blackboard Snapshot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Breedbeeld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