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74" r:id="rId8"/>
    <p:sldId id="275" r:id="rId9"/>
    <p:sldId id="270" r:id="rId10"/>
    <p:sldId id="276" r:id="rId11"/>
    <p:sldId id="277" r:id="rId12"/>
    <p:sldId id="278" r:id="rId13"/>
    <p:sldId id="268" r:id="rId14"/>
    <p:sldId id="269" r:id="rId15"/>
    <p:sldId id="260" r:id="rId16"/>
    <p:sldId id="262" r:id="rId17"/>
    <p:sldId id="264" r:id="rId18"/>
    <p:sldId id="259" r:id="rId19"/>
    <p:sldId id="263" r:id="rId20"/>
    <p:sldId id="265" r:id="rId21"/>
    <p:sldId id="272" r:id="rId22"/>
    <p:sldId id="273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387078F4-AFD9-4D2B-8CF9-F13733B068A2}">
          <p14:sldIdLst>
            <p14:sldId id="256"/>
            <p14:sldId id="257"/>
            <p14:sldId id="258"/>
            <p14:sldId id="266"/>
            <p14:sldId id="267"/>
            <p14:sldId id="271"/>
            <p14:sldId id="274"/>
            <p14:sldId id="275"/>
            <p14:sldId id="270"/>
            <p14:sldId id="276"/>
            <p14:sldId id="277"/>
            <p14:sldId id="278"/>
            <p14:sldId id="268"/>
            <p14:sldId id="269"/>
            <p14:sldId id="260"/>
            <p14:sldId id="262"/>
            <p14:sldId id="264"/>
            <p14:sldId id="259"/>
            <p14:sldId id="263"/>
            <p14:sldId id="265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7" d="100"/>
          <a:sy n="57" d="100"/>
        </p:scale>
        <p:origin x="9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3BE3-C3F7-4FAB-996D-D67768AC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91323-DE02-4789-915B-4542F7676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7363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9D0B46-3439-4CC1-A9FB-31B54637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6" b="-2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20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F47F6-1F38-4643-90E2-409D68BE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nl-BE">
                <a:solidFill>
                  <a:schemeClr val="tx1"/>
                </a:solidFill>
              </a:rPr>
              <a:t>Device voeding schakeling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C2CB4B-478D-4CDD-A92F-0A96AC4F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80283" cy="3632200"/>
          </a:xfrm>
          <a:effectLst/>
        </p:spPr>
        <p:txBody>
          <a:bodyPr>
            <a:normAutofit/>
          </a:bodyPr>
          <a:lstStyle/>
          <a:p>
            <a:r>
              <a:rPr lang="nl-BE"/>
              <a:t>Regulatie 5v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Minimum input voltage rpp3 = 4,75V</a:t>
            </a:r>
          </a:p>
          <a:p>
            <a:pPr marL="0" indent="0">
              <a:buNone/>
            </a:pPr>
            <a:r>
              <a:rPr lang="nl-BE"/>
              <a:t>Maximum input voltage rpp3 = 5,25V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Minimum input voltage atmega832p = 1,8V</a:t>
            </a:r>
          </a:p>
          <a:p>
            <a:pPr marL="0" indent="0">
              <a:buNone/>
            </a:pPr>
            <a:r>
              <a:rPr lang="nl-BE"/>
              <a:t>Maximum input voltage atmega832p = 5,5V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ED17981-1AFA-46FD-AB46-12AF5E9DE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8684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2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423B2-23AA-464D-AA1F-F5B9323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Volledige schakeling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67D04-0882-47E2-AF89-4CFF1D8A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84437E0-C122-4ED1-A971-66929497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659"/>
            <a:ext cx="12192000" cy="40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B4D7E-6987-441C-A414-204B2693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Arduino</a:t>
            </a:r>
            <a:r>
              <a:rPr lang="nl-BE" dirty="0"/>
              <a:t> code/berekening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874845-D1C7-4054-8536-9118FFBB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Testen met </a:t>
            </a:r>
            <a:r>
              <a:rPr lang="nl-BE" dirty="0" err="1"/>
              <a:t>currentsensor</a:t>
            </a:r>
            <a:r>
              <a:rPr lang="nl-BE" dirty="0"/>
              <a:t> ACS712 – 20 A</a:t>
            </a:r>
          </a:p>
        </p:txBody>
      </p:sp>
    </p:spTree>
    <p:extLst>
      <p:ext uri="{BB962C8B-B14F-4D97-AF65-F5344CB8AC3E}">
        <p14:creationId xmlns:p14="http://schemas.microsoft.com/office/powerpoint/2010/main" val="214154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B748-E867-4784-8F7D-537A0D2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2A9D7-3732-423F-86AA-76D89E6F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r>
              <a:rPr lang="nl-BE" dirty="0"/>
              <a:t> pi (</a:t>
            </a:r>
            <a:r>
              <a:rPr lang="nl-BE" dirty="0" err="1"/>
              <a:t>raspbian</a:t>
            </a:r>
            <a:r>
              <a:rPr lang="nl-BE" dirty="0"/>
              <a:t>)</a:t>
            </a:r>
          </a:p>
          <a:p>
            <a:r>
              <a:rPr lang="nl-BE" dirty="0"/>
              <a:t>MYSQL</a:t>
            </a:r>
          </a:p>
          <a:p>
            <a:r>
              <a:rPr lang="nl-BE" dirty="0" err="1"/>
              <a:t>Phpmyadmin</a:t>
            </a:r>
            <a:endParaRPr lang="nl-BE" dirty="0"/>
          </a:p>
          <a:p>
            <a:r>
              <a:rPr lang="nl-BE" dirty="0" err="1"/>
              <a:t>Debian</a:t>
            </a:r>
            <a:endParaRPr lang="nl-BE" dirty="0"/>
          </a:p>
          <a:p>
            <a:r>
              <a:rPr lang="nl-BE" dirty="0" err="1"/>
              <a:t>Flask</a:t>
            </a:r>
            <a:endParaRPr lang="nl-BE" dirty="0"/>
          </a:p>
          <a:p>
            <a:r>
              <a:rPr lang="nl-BE" dirty="0" err="1"/>
              <a:t>pymysql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s</a:t>
            </a:r>
            <a:r>
              <a:rPr lang="nl-BE" dirty="0" err="1"/>
              <a:t>qlalchemy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51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097F1-715B-4274-BAEE-A8A6D9F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Kevin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F7BA55-F003-45DD-9E17-C982448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Web Interface -&gt; </a:t>
            </a:r>
            <a:r>
              <a:rPr lang="nl-BE" dirty="0" err="1"/>
              <a:t>React</a:t>
            </a:r>
            <a:endParaRPr lang="nl-BE" dirty="0"/>
          </a:p>
          <a:p>
            <a:r>
              <a:rPr lang="nl-BE" dirty="0"/>
              <a:t>Android </a:t>
            </a:r>
            <a:r>
              <a:rPr lang="nl-BE" dirty="0" err="1"/>
              <a:t>application</a:t>
            </a:r>
            <a:r>
              <a:rPr lang="nl-BE" dirty="0"/>
              <a:t> -&gt; </a:t>
            </a:r>
            <a:r>
              <a:rPr lang="nl-BE" dirty="0" err="1"/>
              <a:t>Kotlin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456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E014-3863-4FCF-BE18-916CB7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F94B8-CE6A-4B10-BCC8-00A95AA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= python (nieuw)</a:t>
            </a:r>
          </a:p>
          <a:p>
            <a:pPr lvl="1"/>
            <a:r>
              <a:rPr lang="nl-BE" dirty="0"/>
              <a:t>Zoeken naar </a:t>
            </a:r>
            <a:r>
              <a:rPr lang="nl-BE" dirty="0" err="1"/>
              <a:t>libaries</a:t>
            </a:r>
            <a:endParaRPr lang="nl-BE" dirty="0"/>
          </a:p>
          <a:p>
            <a:pPr lvl="1"/>
            <a:r>
              <a:rPr lang="nl-BE" dirty="0"/>
              <a:t>Probleem met 2 tabellen te </a:t>
            </a:r>
            <a:r>
              <a:rPr lang="nl-BE" dirty="0" err="1"/>
              <a:t>joinen</a:t>
            </a:r>
            <a:r>
              <a:rPr lang="nl-BE" dirty="0"/>
              <a:t> in de API</a:t>
            </a:r>
          </a:p>
          <a:p>
            <a:r>
              <a:rPr lang="nl-BE" dirty="0" err="1"/>
              <a:t>React</a:t>
            </a:r>
            <a:r>
              <a:rPr lang="nl-BE" dirty="0"/>
              <a:t> Native leren nam teveel tijd in beslag </a:t>
            </a:r>
            <a:r>
              <a:rPr lang="nl-BE" dirty="0">
                <a:sym typeface="Wingdings" panose="05000000000000000000" pitchFamily="2" charset="2"/>
              </a:rPr>
              <a:t> Native Android app (</a:t>
            </a:r>
            <a:r>
              <a:rPr lang="nl-BE" dirty="0" err="1">
                <a:sym typeface="Wingdings" panose="05000000000000000000" pitchFamily="2" charset="2"/>
              </a:rPr>
              <a:t>kotlin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r>
              <a:rPr lang="nl-BE" dirty="0">
                <a:sym typeface="Wingdings" panose="05000000000000000000" pitchFamily="2" charset="2"/>
              </a:rPr>
              <a:t>PCB print</a:t>
            </a:r>
          </a:p>
          <a:p>
            <a:r>
              <a:rPr lang="nl-BE" dirty="0">
                <a:sym typeface="Wingdings" panose="05000000000000000000" pitchFamily="2" charset="2"/>
              </a:rPr>
              <a:t>Nog geen kennis over </a:t>
            </a:r>
            <a:r>
              <a:rPr lang="nl-BE" dirty="0" err="1">
                <a:sym typeface="Wingdings" panose="05000000000000000000" pitchFamily="2" charset="2"/>
              </a:rPr>
              <a:t>zonnenpanelen</a:t>
            </a:r>
            <a:r>
              <a:rPr lang="nl-BE" dirty="0">
                <a:sym typeface="Wingdings" panose="05000000000000000000" pitchFamily="2" charset="2"/>
              </a:rPr>
              <a:t> + batterijen</a:t>
            </a:r>
          </a:p>
          <a:p>
            <a:r>
              <a:rPr lang="nl-BE" dirty="0">
                <a:sym typeface="Wingdings" panose="05000000000000000000" pitchFamily="2" charset="2"/>
              </a:rPr>
              <a:t>Beperkte management skills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30DE-2854-464E-A94B-0B4722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E2CEB-4C7E-42A0-986C-725F55E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E2D651-74A4-4E67-9388-E786F480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907"/>
            <a:ext cx="12192000" cy="45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2EFA-959C-4748-AF59-882B5DA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Algemene Structuur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12946-301F-4575-9433-9A868479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4157169" cy="363696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D6E09F-0830-47B5-82A8-02054F07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33" y="2773849"/>
            <a:ext cx="4157169" cy="363696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B650C4-099D-40F6-BA4B-76A6D4B8F9CC}"/>
              </a:ext>
            </a:extLst>
          </p:cNvPr>
          <p:cNvSpPr txBox="1"/>
          <p:nvPr/>
        </p:nvSpPr>
        <p:spPr>
          <a:xfrm>
            <a:off x="809998" y="240451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4F13AC-D86E-4AD5-AC84-A9F5341F2C0A}"/>
              </a:ext>
            </a:extLst>
          </p:cNvPr>
          <p:cNvSpPr txBox="1"/>
          <p:nvPr/>
        </p:nvSpPr>
        <p:spPr>
          <a:xfrm>
            <a:off x="7224833" y="240451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6070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368FF-4FCE-49B9-A747-9374975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foto nemen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BACC8E-572D-4BAF-AECB-2D77C1F9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86" y="2272834"/>
            <a:ext cx="8817627" cy="4585166"/>
          </a:xfrm>
        </p:spPr>
      </p:pic>
    </p:spTree>
    <p:extLst>
      <p:ext uri="{BB962C8B-B14F-4D97-AF65-F5344CB8AC3E}">
        <p14:creationId xmlns:p14="http://schemas.microsoft.com/office/powerpoint/2010/main" val="224904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DD2-3166-4C4D-8955-9BFFEDB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</a:t>
            </a:r>
            <a:r>
              <a:rPr lang="nl-BE" dirty="0" err="1"/>
              <a:t>enabelen</a:t>
            </a:r>
            <a:r>
              <a:rPr lang="nl-BE" dirty="0"/>
              <a:t> en disabelen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28F4B3-E87E-4555-A661-39D1F5D5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7729"/>
            <a:ext cx="12200311" cy="3763083"/>
          </a:xfrm>
        </p:spPr>
      </p:pic>
    </p:spTree>
    <p:extLst>
      <p:ext uri="{BB962C8B-B14F-4D97-AF65-F5344CB8AC3E}">
        <p14:creationId xmlns:p14="http://schemas.microsoft.com/office/powerpoint/2010/main" val="33042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4830-9912-472F-8909-082ADCB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6FD9-2A5B-45D4-A635-E7F264D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pakken met afstandsbediening</a:t>
            </a:r>
          </a:p>
          <a:p>
            <a:r>
              <a:rPr lang="nl-BE" dirty="0"/>
              <a:t>Foto pakken met applicatie</a:t>
            </a:r>
          </a:p>
          <a:p>
            <a:r>
              <a:rPr lang="nl-BE" dirty="0"/>
              <a:t>Applicatie foto’s bekijken</a:t>
            </a:r>
          </a:p>
          <a:p>
            <a:r>
              <a:rPr lang="nl-BE" dirty="0"/>
              <a:t>Website foto’s bekijken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856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05A0-3E6E-4935-AA9B-73FB099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CE112C0-384C-475A-86C1-69904FC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06" y="2348689"/>
            <a:ext cx="8213387" cy="4509311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2F41C9C-E585-4FBB-BE73-3C0888C84F05}"/>
              </a:ext>
            </a:extLst>
          </p:cNvPr>
          <p:cNvSpPr txBox="1"/>
          <p:nvPr/>
        </p:nvSpPr>
        <p:spPr>
          <a:xfrm>
            <a:off x="1217941" y="234868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</p:spTree>
    <p:extLst>
      <p:ext uri="{BB962C8B-B14F-4D97-AF65-F5344CB8AC3E}">
        <p14:creationId xmlns:p14="http://schemas.microsoft.com/office/powerpoint/2010/main" val="11863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F61D0-2589-4092-846E-5DE5346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1F9E-3470-435D-98E0-9847CB18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DA514A-B56E-4E12-80B6-208165EA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28" y="2222287"/>
            <a:ext cx="8381742" cy="46357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01B3441-4DAC-433A-9783-CD33C335270B}"/>
              </a:ext>
            </a:extLst>
          </p:cNvPr>
          <p:cNvSpPr txBox="1"/>
          <p:nvPr/>
        </p:nvSpPr>
        <p:spPr>
          <a:xfrm>
            <a:off x="936593" y="222228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416573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5602-2BE4-41B8-8A3F-4B6F808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 Schema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A65C94D3-54EB-4CF0-BBE8-A5768E78A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53" y="2386163"/>
            <a:ext cx="9968894" cy="3917643"/>
          </a:xfrm>
        </p:spPr>
      </p:pic>
    </p:spTree>
    <p:extLst>
      <p:ext uri="{BB962C8B-B14F-4D97-AF65-F5344CB8AC3E}">
        <p14:creationId xmlns:p14="http://schemas.microsoft.com/office/powerpoint/2010/main" val="363442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04D60-4C9D-4CB9-AF38-2312E58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32EE0-D1AE-4C5E-844B-C5EBF44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273276-D4EA-4B00-B4B3-56EA5DB8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247"/>
            <a:ext cx="12192000" cy="42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C586A-0D51-4B49-AACC-C3B7E41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22F9638-24B8-45EA-B0A9-FA37EC65D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96171"/>
              </p:ext>
            </p:extLst>
          </p:nvPr>
        </p:nvGraphicFramePr>
        <p:xfrm>
          <a:off x="1874519" y="2232660"/>
          <a:ext cx="844296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1405533790"/>
                    </a:ext>
                  </a:extLst>
                </a:gridCol>
                <a:gridCol w="1945005">
                  <a:extLst>
                    <a:ext uri="{9D8B030D-6E8A-4147-A177-3AD203B41FA5}">
                      <a16:colId xmlns:a16="http://schemas.microsoft.com/office/drawing/2014/main" val="223749769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64217466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62017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Joeri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Viktor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Kevin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Projectmanager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Applicatie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Device/pi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voeding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2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WebUntis</a:t>
                      </a:r>
                      <a:r>
                        <a:rPr lang="nl-BE" dirty="0"/>
                        <a:t>/dummy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4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20D4-DF67-4BE7-AA79-F24FE5D0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Joeri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C7392-3519-44ED-BA58-C3341ACC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Aanpassing IR detectie</a:t>
            </a:r>
          </a:p>
          <a:p>
            <a:r>
              <a:rPr lang="nl-BE" dirty="0" err="1"/>
              <a:t>Raspberry</a:t>
            </a:r>
            <a:r>
              <a:rPr lang="nl-BE" dirty="0"/>
              <a:t> camera</a:t>
            </a:r>
          </a:p>
          <a:p>
            <a:r>
              <a:rPr lang="nl-BE" dirty="0"/>
              <a:t>Camera POST</a:t>
            </a:r>
          </a:p>
          <a:p>
            <a:r>
              <a:rPr lang="nl-BE" dirty="0"/>
              <a:t>/</a:t>
            </a:r>
            <a:r>
              <a:rPr lang="nl-BE" dirty="0" err="1"/>
              <a:t>photo</a:t>
            </a:r>
            <a:r>
              <a:rPr lang="nl-BE" dirty="0"/>
              <a:t> </a:t>
            </a:r>
            <a:r>
              <a:rPr lang="nl-BE" dirty="0" err="1"/>
              <a:t>endpoint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72A8DF-36A4-43E4-853B-450CA69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1" y="2222287"/>
            <a:ext cx="7182256" cy="42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313B1-761A-4126-8529-5647C12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81CBE-A18B-43D0-93E6-F64AD5C6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Hardware controller</a:t>
            </a:r>
          </a:p>
          <a:p>
            <a:r>
              <a:rPr lang="nl-BE" dirty="0"/>
              <a:t>Hardware device + metingen regulatie en verbruik</a:t>
            </a:r>
          </a:p>
        </p:txBody>
      </p:sp>
    </p:spTree>
    <p:extLst>
      <p:ext uri="{BB962C8B-B14F-4D97-AF65-F5344CB8AC3E}">
        <p14:creationId xmlns:p14="http://schemas.microsoft.com/office/powerpoint/2010/main" val="414297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37130C-1E4B-4274-B794-4DE35D8B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Hardware controller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70A6767-A22A-407D-9354-F12026EA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5" y="359292"/>
            <a:ext cx="7298223" cy="292861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98965B6-CFF4-4168-8326-8314F56C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86" y="359292"/>
            <a:ext cx="5125047" cy="292861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15AB86-DA12-4AEC-9433-FCE6064A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Frequentie drukknop 1 = 660micros </a:t>
            </a:r>
          </a:p>
          <a:p>
            <a:r>
              <a:rPr lang="nl-BE" dirty="0">
                <a:solidFill>
                  <a:srgbClr val="FFFFFF"/>
                </a:solidFill>
              </a:rPr>
              <a:t>Frequentie drukknop 2 =  2800micros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A3E59B9-FF1D-4EA8-98D0-152372B3C195}"/>
              </a:ext>
            </a:extLst>
          </p:cNvPr>
          <p:cNvSpPr txBox="1"/>
          <p:nvPr/>
        </p:nvSpPr>
        <p:spPr>
          <a:xfrm>
            <a:off x="7136073" y="-10040"/>
            <a:ext cx="53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Finale schakeling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C56ECB7-A83E-4177-B000-9B1FC139C6DA}"/>
              </a:ext>
            </a:extLst>
          </p:cNvPr>
          <p:cNvSpPr txBox="1"/>
          <p:nvPr/>
        </p:nvSpPr>
        <p:spPr>
          <a:xfrm>
            <a:off x="1188756" y="13489"/>
            <a:ext cx="53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Schakeling 1</a:t>
            </a:r>
            <a:r>
              <a:rPr lang="nl-BE" baseline="30000" dirty="0"/>
              <a:t>ste</a:t>
            </a:r>
            <a:r>
              <a:rPr lang="nl-BE" dirty="0"/>
              <a:t> versie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20AD8E52-0986-40DC-B9D7-AE44E3A991D0}"/>
              </a:ext>
            </a:extLst>
          </p:cNvPr>
          <p:cNvCxnSpPr/>
          <p:nvPr/>
        </p:nvCxnSpPr>
        <p:spPr>
          <a:xfrm>
            <a:off x="5006561" y="278780"/>
            <a:ext cx="0" cy="300913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D66AA1-C480-4254-8C53-052F9AD0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3" b="22920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pic>
        <p:nvPicPr>
          <p:cNvPr id="10" name="Tijdelijke aanduiding voor inhoud 4">
            <a:extLst>
              <a:ext uri="{FF2B5EF4-FFF2-40B4-BE49-F238E27FC236}">
                <a16:creationId xmlns:a16="http://schemas.microsoft.com/office/drawing/2014/main" id="{7D93D93D-E32A-4E0D-BA9B-61A7AACBE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r="1" b="1"/>
          <a:stretch/>
        </p:blipFill>
        <p:spPr>
          <a:xfrm>
            <a:off x="6475898" y="4213079"/>
            <a:ext cx="2821975" cy="2644923"/>
          </a:xfrm>
          <a:prstGeom prst="rect">
            <a:avLst/>
          </a:prstGeom>
        </p:spPr>
      </p:pic>
      <p:sp useBgFill="1">
        <p:nvSpPr>
          <p:cNvPr id="25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E9797A-01CC-45AD-BE9D-BCFBA6B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nl-BE">
                <a:solidFill>
                  <a:schemeClr val="tx1"/>
                </a:solidFill>
              </a:rPr>
              <a:t>PCB design en case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6998F4AF-0B8E-49D9-AA8A-D554C327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B21938-5BFA-4B49-BDCD-CE8EAB6F7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7" r="-4" b="-4"/>
          <a:stretch/>
        </p:blipFill>
        <p:spPr>
          <a:xfrm>
            <a:off x="9389807" y="4213075"/>
            <a:ext cx="280219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CC89-8CBF-4CCC-96A9-2DD96433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Device voeding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74EED-3FAE-4AE1-8310-E3A7344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87861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Ontwerpregels: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 voeding moet minimum 3 volt hoger zijn dan de regulatiespanning (8,4v). Dus we hebben een minimum spanning van 11,4v nodig.</a:t>
            </a:r>
          </a:p>
          <a:p>
            <a:r>
              <a:rPr lang="nl-BE" dirty="0" err="1"/>
              <a:t>Charging</a:t>
            </a:r>
            <a:r>
              <a:rPr lang="nl-BE" dirty="0"/>
              <a:t> voltage ICR18650 batterij (</a:t>
            </a:r>
            <a:r>
              <a:rPr lang="nl-BE" dirty="0" err="1"/>
              <a:t>samsung</a:t>
            </a:r>
            <a:r>
              <a:rPr lang="nl-BE" dirty="0"/>
              <a:t>) = 4,2 V  </a:t>
            </a:r>
            <a:r>
              <a:rPr lang="nl-BE" b="1" dirty="0"/>
              <a:t>± </a:t>
            </a:r>
            <a:r>
              <a:rPr lang="nl-BE" dirty="0"/>
              <a:t>0,05v</a:t>
            </a:r>
          </a:p>
          <a:p>
            <a:r>
              <a:rPr lang="nl-BE" dirty="0"/>
              <a:t>Uitgangspanning moet 5 v zijn voor pi en atmega832p (</a:t>
            </a:r>
            <a:r>
              <a:rPr lang="nl-BE" dirty="0" err="1"/>
              <a:t>arduino</a:t>
            </a:r>
            <a:r>
              <a:rPr lang="nl-BE" dirty="0"/>
              <a:t>)</a:t>
            </a:r>
          </a:p>
          <a:p>
            <a:r>
              <a:rPr lang="nl-BE" dirty="0"/>
              <a:t>Het device heeft een vermogen van x watt</a:t>
            </a:r>
          </a:p>
        </p:txBody>
      </p:sp>
    </p:spTree>
    <p:extLst>
      <p:ext uri="{BB962C8B-B14F-4D97-AF65-F5344CB8AC3E}">
        <p14:creationId xmlns:p14="http://schemas.microsoft.com/office/powerpoint/2010/main" val="26361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A07547E-43A5-4837-AE57-BF961542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6" b="-2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30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DF8B8-0222-4A88-A7EE-8A217652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Device voeding schakeling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BDF7323-4D06-47DD-9BD9-3B7798AA0061}"/>
              </a:ext>
            </a:extLst>
          </p:cNvPr>
          <p:cNvSpPr txBox="1"/>
          <p:nvPr/>
        </p:nvSpPr>
        <p:spPr>
          <a:xfrm>
            <a:off x="818712" y="2413000"/>
            <a:ext cx="4921687" cy="363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Regulatie 8,4v: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R1 = 22 Ω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R2: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270 Ω = 9.19v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220 Ω = 8.9v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180 Ω = 8.7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150 Ω = 8.5v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b="1"/>
              <a:t>130 Ω = 8.39v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/>
              <a:t>120 Ω = 8.34v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50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E341FFF-8C72-4FED-927C-1452D77F5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7" r="-2" b="24269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307</Words>
  <Application>Microsoft Office PowerPoint</Application>
  <PresentationFormat>Breedbeeld</PresentationFormat>
  <Paragraphs>95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Citeerbaar</vt:lpstr>
      <vt:lpstr>Blackboard Snapshot</vt:lpstr>
      <vt:lpstr>Demo</vt:lpstr>
      <vt:lpstr>Werkverdeling</vt:lpstr>
      <vt:lpstr>Joeri</vt:lpstr>
      <vt:lpstr>Viktor</vt:lpstr>
      <vt:lpstr>Hardware controller</vt:lpstr>
      <vt:lpstr>PCB design en case</vt:lpstr>
      <vt:lpstr>Device voeding</vt:lpstr>
      <vt:lpstr>Device voeding schakeling</vt:lpstr>
      <vt:lpstr>Device voeding schakeling</vt:lpstr>
      <vt:lpstr>Volledige schakeling</vt:lpstr>
      <vt:lpstr>Arduino code/berekening</vt:lpstr>
      <vt:lpstr>Joren</vt:lpstr>
      <vt:lpstr>Kevin</vt:lpstr>
      <vt:lpstr>Problemen</vt:lpstr>
      <vt:lpstr>Burndown Chart</vt:lpstr>
      <vt:lpstr>Analyse: Algemene Structuur </vt:lpstr>
      <vt:lpstr>Analyse: foto nemen</vt:lpstr>
      <vt:lpstr>Analyse: enabelen en disabelen</vt:lpstr>
      <vt:lpstr>Analyse: Database</vt:lpstr>
      <vt:lpstr>Analyse: Database</vt:lpstr>
      <vt:lpstr>Huidig Schema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viktor segers</dc:creator>
  <cp:lastModifiedBy>viktor segers</cp:lastModifiedBy>
  <cp:revision>3</cp:revision>
  <dcterms:created xsi:type="dcterms:W3CDTF">2019-01-18T08:42:23Z</dcterms:created>
  <dcterms:modified xsi:type="dcterms:W3CDTF">2019-01-18T10:21:44Z</dcterms:modified>
</cp:coreProperties>
</file>