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71" r:id="rId7"/>
    <p:sldId id="274" r:id="rId8"/>
    <p:sldId id="275" r:id="rId9"/>
    <p:sldId id="270" r:id="rId10"/>
    <p:sldId id="276" r:id="rId11"/>
    <p:sldId id="277" r:id="rId12"/>
    <p:sldId id="278" r:id="rId13"/>
    <p:sldId id="279" r:id="rId14"/>
    <p:sldId id="268" r:id="rId15"/>
    <p:sldId id="269" r:id="rId16"/>
    <p:sldId id="260" r:id="rId17"/>
    <p:sldId id="262" r:id="rId18"/>
    <p:sldId id="264" r:id="rId19"/>
    <p:sldId id="259" r:id="rId20"/>
    <p:sldId id="263" r:id="rId21"/>
    <p:sldId id="265" r:id="rId22"/>
    <p:sldId id="272" r:id="rId23"/>
    <p:sldId id="273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aamloze sectie" id="{387078F4-AFD9-4D2B-8CF9-F13733B068A2}">
          <p14:sldIdLst>
            <p14:sldId id="256"/>
            <p14:sldId id="257"/>
            <p14:sldId id="258"/>
            <p14:sldId id="266"/>
            <p14:sldId id="267"/>
            <p14:sldId id="271"/>
            <p14:sldId id="274"/>
            <p14:sldId id="275"/>
            <p14:sldId id="270"/>
            <p14:sldId id="276"/>
            <p14:sldId id="277"/>
            <p14:sldId id="278"/>
            <p14:sldId id="279"/>
            <p14:sldId id="268"/>
            <p14:sldId id="269"/>
            <p14:sldId id="260"/>
            <p14:sldId id="262"/>
            <p14:sldId id="264"/>
            <p14:sldId id="259"/>
            <p14:sldId id="263"/>
            <p14:sldId id="265"/>
            <p14:sldId id="272"/>
            <p14:sldId id="273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28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443BE3-C3F7-4FAB-996D-D67768AC7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Blackboard Snapshot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2E91323-DE02-4789-915B-4542F7676B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Joren Jamar, Viktor Segers, Joeri Temmerman, Kevin Davis</a:t>
            </a:r>
          </a:p>
        </p:txBody>
      </p:sp>
    </p:spTree>
    <p:extLst>
      <p:ext uri="{BB962C8B-B14F-4D97-AF65-F5344CB8AC3E}">
        <p14:creationId xmlns:p14="http://schemas.microsoft.com/office/powerpoint/2010/main" val="736394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2BDEF1B6-CABC-4FE5-BBB0-98BACFAB0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79D0B46-3439-4CC1-A9FB-31B546374F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166" b="-2"/>
          <a:stretch/>
        </p:blipFill>
        <p:spPr>
          <a:xfrm>
            <a:off x="5985393" y="-1"/>
            <a:ext cx="6206607" cy="4125251"/>
          </a:xfrm>
          <a:prstGeom prst="rect">
            <a:avLst/>
          </a:prstGeom>
        </p:spPr>
      </p:pic>
      <p:sp useBgFill="1">
        <p:nvSpPr>
          <p:cNvPr id="20" name="Freeform 9">
            <a:extLst>
              <a:ext uri="{FF2B5EF4-FFF2-40B4-BE49-F238E27FC236}">
                <a16:creationId xmlns:a16="http://schemas.microsoft.com/office/drawing/2014/main" id="{B48BE8E5-C0F4-4C06-9B14-3DD8C0383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7F47F6-1F38-4643-90E2-409D68BE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  <a:effectLst/>
        </p:spPr>
        <p:txBody>
          <a:bodyPr>
            <a:normAutofit/>
          </a:bodyPr>
          <a:lstStyle/>
          <a:p>
            <a:r>
              <a:rPr lang="nl-BE">
                <a:solidFill>
                  <a:schemeClr val="tx1"/>
                </a:solidFill>
              </a:rPr>
              <a:t>Device voeding schakeling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FC2CB4B-478D-4CDD-A92F-0A96AC4F6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5080283" cy="3632200"/>
          </a:xfrm>
          <a:effectLst/>
        </p:spPr>
        <p:txBody>
          <a:bodyPr>
            <a:normAutofit/>
          </a:bodyPr>
          <a:lstStyle/>
          <a:p>
            <a:r>
              <a:rPr lang="nl-BE"/>
              <a:t>Regulatie 5v</a:t>
            </a:r>
          </a:p>
          <a:p>
            <a:pPr marL="0" indent="0">
              <a:buNone/>
            </a:pPr>
            <a:endParaRPr lang="nl-BE"/>
          </a:p>
          <a:p>
            <a:pPr marL="0" indent="0">
              <a:buNone/>
            </a:pPr>
            <a:r>
              <a:rPr lang="nl-BE"/>
              <a:t>Minimum input voltage rpp3 = 4,75V</a:t>
            </a:r>
          </a:p>
          <a:p>
            <a:pPr marL="0" indent="0">
              <a:buNone/>
            </a:pPr>
            <a:r>
              <a:rPr lang="nl-BE"/>
              <a:t>Maximum input voltage rpp3 = 5,25V</a:t>
            </a:r>
          </a:p>
          <a:p>
            <a:pPr marL="0" indent="0">
              <a:buNone/>
            </a:pPr>
            <a:endParaRPr lang="nl-BE"/>
          </a:p>
          <a:p>
            <a:pPr marL="0" indent="0">
              <a:buNone/>
            </a:pPr>
            <a:r>
              <a:rPr lang="nl-BE"/>
              <a:t>Minimum input voltage atmega832p = 1,8V</a:t>
            </a:r>
          </a:p>
          <a:p>
            <a:pPr marL="0" indent="0">
              <a:buNone/>
            </a:pPr>
            <a:r>
              <a:rPr lang="nl-BE"/>
              <a:t>Maximum input voltage atmega832p = 5,5V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ED17981-1AFA-46FD-AB46-12AF5E9DEA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18684"/>
          <a:stretch/>
        </p:blipFill>
        <p:spPr>
          <a:xfrm>
            <a:off x="6485467" y="4213075"/>
            <a:ext cx="5706532" cy="264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721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423B2-23AA-464D-AA1F-F5B93231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Volledige schakeling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E567D04-0882-47E2-AF89-4CFF1D8A1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84437E0-C122-4ED1-A971-66929497E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6659"/>
            <a:ext cx="12192000" cy="40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97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AB4D7E-6987-441C-A414-204B2693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Arduino</a:t>
            </a:r>
            <a:r>
              <a:rPr lang="nl-BE" dirty="0"/>
              <a:t> code/berekening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4874845-D1C7-4054-8536-9118FFBB6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Testen met </a:t>
            </a:r>
            <a:r>
              <a:rPr lang="nl-BE" dirty="0" err="1"/>
              <a:t>currentsensor</a:t>
            </a:r>
            <a:r>
              <a:rPr lang="nl-BE" dirty="0"/>
              <a:t> ACS712 – 20 A</a:t>
            </a:r>
          </a:p>
        </p:txBody>
      </p:sp>
    </p:spTree>
    <p:extLst>
      <p:ext uri="{BB962C8B-B14F-4D97-AF65-F5344CB8AC3E}">
        <p14:creationId xmlns:p14="http://schemas.microsoft.com/office/powerpoint/2010/main" val="2141543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D85933-2642-47E0-B63E-CAAA7FE0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Joren (vorige sprints)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A35F7A-D4EF-4307-B848-46D16A05E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Backend opzetten</a:t>
            </a:r>
          </a:p>
          <a:p>
            <a:r>
              <a:rPr lang="nl-BE" dirty="0" err="1"/>
              <a:t>Api</a:t>
            </a:r>
            <a:r>
              <a:rPr lang="nl-BE" dirty="0"/>
              <a:t> + database maken</a:t>
            </a:r>
          </a:p>
          <a:p>
            <a:r>
              <a:rPr lang="nl-BE" dirty="0"/>
              <a:t>Foto’s tonen op website</a:t>
            </a:r>
          </a:p>
          <a:p>
            <a:r>
              <a:rPr lang="nl-BE" dirty="0"/>
              <a:t>Filteren van foto’s op website</a:t>
            </a:r>
          </a:p>
          <a:p>
            <a:r>
              <a:rPr lang="nl-BE" dirty="0"/>
              <a:t>Foto maken op website</a:t>
            </a:r>
          </a:p>
          <a:p>
            <a:r>
              <a:rPr lang="nl-BE" dirty="0"/>
              <a:t>Info tonen van foto’s op website</a:t>
            </a:r>
          </a:p>
        </p:txBody>
      </p:sp>
    </p:spTree>
    <p:extLst>
      <p:ext uri="{BB962C8B-B14F-4D97-AF65-F5344CB8AC3E}">
        <p14:creationId xmlns:p14="http://schemas.microsoft.com/office/powerpoint/2010/main" val="3415944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7B748-E867-4784-8F7D-537A0D25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Joren (deze sprint)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892A9D7-3732-423F-86AA-76D89E6FD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r>
              <a:rPr lang="nl-BE" dirty="0" err="1"/>
              <a:t>Enable</a:t>
            </a:r>
            <a:r>
              <a:rPr lang="nl-BE" dirty="0"/>
              <a:t>/</a:t>
            </a:r>
            <a:r>
              <a:rPr lang="nl-BE" dirty="0" err="1"/>
              <a:t>disable</a:t>
            </a:r>
            <a:r>
              <a:rPr lang="nl-BE" dirty="0"/>
              <a:t> op website afwerken</a:t>
            </a:r>
          </a:p>
          <a:p>
            <a:r>
              <a:rPr lang="nl-BE" dirty="0"/>
              <a:t>Camera toevoegen op website</a:t>
            </a:r>
          </a:p>
          <a:p>
            <a:r>
              <a:rPr lang="nl-BE" dirty="0"/>
              <a:t>Deleten van foto’s op </a:t>
            </a:r>
            <a:r>
              <a:rPr lang="nl-BE" dirty="0" err="1"/>
              <a:t>webinterface</a:t>
            </a:r>
            <a:endParaRPr lang="nl-BE" dirty="0"/>
          </a:p>
          <a:p>
            <a:r>
              <a:rPr lang="nl-BE" dirty="0"/>
              <a:t>Routing op website</a:t>
            </a:r>
          </a:p>
          <a:p>
            <a:r>
              <a:rPr lang="nl-BE" dirty="0"/>
              <a:t>Debuggen van website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45199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097F1-715B-4274-BAEE-A8A6D9F3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Kevin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F7BA55-F003-45DD-9E17-C982448B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Web Interface -&gt; </a:t>
            </a:r>
            <a:r>
              <a:rPr lang="nl-BE" dirty="0" err="1"/>
              <a:t>React</a:t>
            </a:r>
            <a:endParaRPr lang="nl-BE" dirty="0"/>
          </a:p>
          <a:p>
            <a:r>
              <a:rPr lang="nl-BE" dirty="0"/>
              <a:t>Android </a:t>
            </a:r>
            <a:r>
              <a:rPr lang="nl-BE" dirty="0" err="1"/>
              <a:t>application</a:t>
            </a:r>
            <a:r>
              <a:rPr lang="nl-BE" dirty="0"/>
              <a:t> -&gt; </a:t>
            </a:r>
            <a:r>
              <a:rPr lang="nl-BE" dirty="0" err="1"/>
              <a:t>Kotlin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94560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5FE014-3863-4FCF-BE18-916CB73C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Problemen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3F94B8-CE6A-4B10-BCC8-00A95AA95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Backend = python (nieuw)</a:t>
            </a:r>
          </a:p>
          <a:p>
            <a:pPr lvl="1"/>
            <a:r>
              <a:rPr lang="nl-BE" dirty="0"/>
              <a:t>Zoeken naar </a:t>
            </a:r>
            <a:r>
              <a:rPr lang="nl-BE" dirty="0" err="1"/>
              <a:t>libaries</a:t>
            </a:r>
            <a:endParaRPr lang="nl-BE" dirty="0"/>
          </a:p>
          <a:p>
            <a:pPr lvl="1"/>
            <a:r>
              <a:rPr lang="nl-BE" dirty="0"/>
              <a:t>Probleem met 2 tabellen te </a:t>
            </a:r>
            <a:r>
              <a:rPr lang="nl-BE" dirty="0" err="1"/>
              <a:t>joinen</a:t>
            </a:r>
            <a:r>
              <a:rPr lang="nl-BE" dirty="0"/>
              <a:t> in de API</a:t>
            </a:r>
          </a:p>
          <a:p>
            <a:r>
              <a:rPr lang="nl-BE" dirty="0" err="1"/>
              <a:t>React</a:t>
            </a:r>
            <a:r>
              <a:rPr lang="nl-BE" dirty="0"/>
              <a:t> Native leren nam teveel tijd in beslag </a:t>
            </a:r>
            <a:r>
              <a:rPr lang="nl-BE" dirty="0">
                <a:sym typeface="Wingdings" panose="05000000000000000000" pitchFamily="2" charset="2"/>
              </a:rPr>
              <a:t> Native Android app (</a:t>
            </a:r>
            <a:r>
              <a:rPr lang="nl-BE" dirty="0" err="1">
                <a:sym typeface="Wingdings" panose="05000000000000000000" pitchFamily="2" charset="2"/>
              </a:rPr>
              <a:t>kotlin</a:t>
            </a:r>
            <a:r>
              <a:rPr lang="nl-BE" dirty="0">
                <a:sym typeface="Wingdings" panose="05000000000000000000" pitchFamily="2" charset="2"/>
              </a:rPr>
              <a:t>)</a:t>
            </a:r>
          </a:p>
          <a:p>
            <a:r>
              <a:rPr lang="nl-BE" dirty="0">
                <a:sym typeface="Wingdings" panose="05000000000000000000" pitchFamily="2" charset="2"/>
              </a:rPr>
              <a:t>PCB print</a:t>
            </a:r>
          </a:p>
          <a:p>
            <a:r>
              <a:rPr lang="nl-BE" dirty="0">
                <a:sym typeface="Wingdings" panose="05000000000000000000" pitchFamily="2" charset="2"/>
              </a:rPr>
              <a:t>Nog geen kennis over </a:t>
            </a:r>
            <a:r>
              <a:rPr lang="nl-BE" dirty="0" err="1">
                <a:sym typeface="Wingdings" panose="05000000000000000000" pitchFamily="2" charset="2"/>
              </a:rPr>
              <a:t>zonnenpanelen</a:t>
            </a:r>
            <a:r>
              <a:rPr lang="nl-BE" dirty="0">
                <a:sym typeface="Wingdings" panose="05000000000000000000" pitchFamily="2" charset="2"/>
              </a:rPr>
              <a:t> + batterijen</a:t>
            </a:r>
          </a:p>
          <a:p>
            <a:r>
              <a:rPr lang="nl-BE" dirty="0">
                <a:sym typeface="Wingdings" panose="05000000000000000000" pitchFamily="2" charset="2"/>
              </a:rPr>
              <a:t>Beperkte management skills</a:t>
            </a:r>
          </a:p>
          <a:p>
            <a:endParaRPr lang="nl-BE" dirty="0">
              <a:sym typeface="Wingdings" panose="05000000000000000000" pitchFamily="2" charset="2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70976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9730DE-2854-464E-A94B-0B4722F02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Laatste </a:t>
            </a:r>
            <a:r>
              <a:rPr lang="nl-BE" dirty="0" err="1"/>
              <a:t>Burndown</a:t>
            </a:r>
            <a:r>
              <a:rPr lang="nl-BE" dirty="0"/>
              <a:t> Chart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71E2CEB-4C7E-42A0-986C-725F55EFE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9A889692-30A7-4BEA-B16B-AE51FD67C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7665"/>
            <a:ext cx="12192000" cy="436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47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7A2EFA-959C-4748-AF59-882B5DAC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Analyse: Algemene Structuur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6812946-301F-4575-9433-9A8684794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773849"/>
            <a:ext cx="4157169" cy="3636963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79D6E09F-0830-47B5-82A8-02054F07D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833" y="2773849"/>
            <a:ext cx="4157169" cy="3636963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B9B650C4-099D-40F6-BA4B-76A6D4B8F9CC}"/>
              </a:ext>
            </a:extLst>
          </p:cNvPr>
          <p:cNvSpPr txBox="1"/>
          <p:nvPr/>
        </p:nvSpPr>
        <p:spPr>
          <a:xfrm>
            <a:off x="809998" y="2404517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OUD: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8F4F13AC-D86E-4AD5-AC84-A9F5341F2C0A}"/>
              </a:ext>
            </a:extLst>
          </p:cNvPr>
          <p:cNvSpPr txBox="1"/>
          <p:nvPr/>
        </p:nvSpPr>
        <p:spPr>
          <a:xfrm>
            <a:off x="7224833" y="240451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NIEUW:</a:t>
            </a:r>
          </a:p>
        </p:txBody>
      </p:sp>
    </p:spTree>
    <p:extLst>
      <p:ext uri="{BB962C8B-B14F-4D97-AF65-F5344CB8AC3E}">
        <p14:creationId xmlns:p14="http://schemas.microsoft.com/office/powerpoint/2010/main" val="1160707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368FF-4FCE-49B9-A747-93749755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Analyse: foto nemen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46BACC8E-572D-4BAF-AECB-2D77C1F9B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186" y="2272834"/>
            <a:ext cx="8817627" cy="4585166"/>
          </a:xfrm>
        </p:spPr>
      </p:pic>
    </p:spTree>
    <p:extLst>
      <p:ext uri="{BB962C8B-B14F-4D97-AF65-F5344CB8AC3E}">
        <p14:creationId xmlns:p14="http://schemas.microsoft.com/office/powerpoint/2010/main" val="2249042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B44830-9912-472F-8909-082ADCBEB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A786FD9-2A5B-45D4-A635-E7F264D83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Setup </a:t>
            </a:r>
          </a:p>
          <a:p>
            <a:r>
              <a:rPr lang="nl-BE" dirty="0"/>
              <a:t>Website foto’s bekijken</a:t>
            </a:r>
          </a:p>
          <a:p>
            <a:r>
              <a:rPr lang="nl-BE" dirty="0"/>
              <a:t>Website foto maken</a:t>
            </a:r>
          </a:p>
          <a:p>
            <a:r>
              <a:rPr lang="nl-BE" dirty="0"/>
              <a:t>Website foto’s deleten</a:t>
            </a:r>
          </a:p>
          <a:p>
            <a:r>
              <a:rPr lang="nl-BE" dirty="0"/>
              <a:t>Website </a:t>
            </a:r>
            <a:r>
              <a:rPr lang="nl-BE" dirty="0" err="1"/>
              <a:t>enable</a:t>
            </a:r>
            <a:r>
              <a:rPr lang="nl-BE" dirty="0"/>
              <a:t>/</a:t>
            </a:r>
            <a:r>
              <a:rPr lang="nl-BE" dirty="0" err="1"/>
              <a:t>disable</a:t>
            </a:r>
            <a:r>
              <a:rPr lang="nl-BE" dirty="0"/>
              <a:t> </a:t>
            </a:r>
          </a:p>
          <a:p>
            <a:r>
              <a:rPr lang="nl-BE" dirty="0"/>
              <a:t>Afstandsbediening foto pakken</a:t>
            </a:r>
          </a:p>
          <a:p>
            <a:r>
              <a:rPr lang="nl-BE" dirty="0"/>
              <a:t>Afstandsbediening </a:t>
            </a:r>
            <a:r>
              <a:rPr lang="nl-BE" dirty="0" err="1"/>
              <a:t>enable</a:t>
            </a:r>
            <a:r>
              <a:rPr lang="nl-BE" dirty="0"/>
              <a:t>/</a:t>
            </a:r>
            <a:r>
              <a:rPr lang="nl-BE" dirty="0" err="1"/>
              <a:t>disable</a:t>
            </a:r>
            <a:r>
              <a:rPr lang="nl-BE" dirty="0"/>
              <a:t> </a:t>
            </a:r>
          </a:p>
          <a:p>
            <a:r>
              <a:rPr lang="nl-BE" dirty="0"/>
              <a:t>Applicatie foto’s maken</a:t>
            </a:r>
          </a:p>
          <a:p>
            <a:r>
              <a:rPr lang="nl-BE" dirty="0"/>
              <a:t>Applicatie foto’s bekijken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2856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58FDD2-3166-4C4D-8955-9BFFEDB4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Analyse: </a:t>
            </a:r>
            <a:r>
              <a:rPr lang="nl-BE" dirty="0" err="1"/>
              <a:t>enabelen</a:t>
            </a:r>
            <a:r>
              <a:rPr lang="nl-BE" dirty="0"/>
              <a:t> en disabelen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D028F4B3-E87E-4555-A661-39D1F5D5E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647729"/>
            <a:ext cx="12200311" cy="3763083"/>
          </a:xfrm>
        </p:spPr>
      </p:pic>
    </p:spTree>
    <p:extLst>
      <p:ext uri="{BB962C8B-B14F-4D97-AF65-F5344CB8AC3E}">
        <p14:creationId xmlns:p14="http://schemas.microsoft.com/office/powerpoint/2010/main" val="3304224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5405A0-3E6E-4935-AA9B-73FB0991B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Analyse: Database</a:t>
            </a:r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4CE112C0-384C-475A-86C1-69904FC90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9306" y="2348689"/>
            <a:ext cx="8213387" cy="4509311"/>
          </a:xfr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B2F41C9C-E585-4FBB-BE73-3C0888C84F05}"/>
              </a:ext>
            </a:extLst>
          </p:cNvPr>
          <p:cNvSpPr txBox="1"/>
          <p:nvPr/>
        </p:nvSpPr>
        <p:spPr>
          <a:xfrm>
            <a:off x="1217941" y="234868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OUD:</a:t>
            </a:r>
          </a:p>
        </p:txBody>
      </p:sp>
    </p:spTree>
    <p:extLst>
      <p:ext uri="{BB962C8B-B14F-4D97-AF65-F5344CB8AC3E}">
        <p14:creationId xmlns:p14="http://schemas.microsoft.com/office/powerpoint/2010/main" val="118631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F61D0-2589-4092-846E-5DE53467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Analyse: Database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B01F9E-3470-435D-98E0-9847CB189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8DA514A-B56E-4E12-80B6-208165EA3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222287"/>
            <a:ext cx="8381742" cy="4635713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B01B3441-4DAC-433A-9783-CD33C335270B}"/>
              </a:ext>
            </a:extLst>
          </p:cNvPr>
          <p:cNvSpPr txBox="1"/>
          <p:nvPr/>
        </p:nvSpPr>
        <p:spPr>
          <a:xfrm>
            <a:off x="936593" y="222228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NIEUW: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EBC23A5-4E7C-43EF-82E5-EC71630251D0}"/>
              </a:ext>
            </a:extLst>
          </p:cNvPr>
          <p:cNvSpPr txBox="1"/>
          <p:nvPr/>
        </p:nvSpPr>
        <p:spPr>
          <a:xfrm>
            <a:off x="936593" y="6004456"/>
            <a:ext cx="2210540" cy="70788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sz="1000" dirty="0" err="1"/>
              <a:t>CameraId</a:t>
            </a:r>
            <a:r>
              <a:rPr lang="nl-BE" sz="1000" dirty="0"/>
              <a:t> </a:t>
            </a:r>
            <a:r>
              <a:rPr lang="nl-BE" sz="1000" dirty="0" err="1"/>
              <a:t>uniqueidentifier</a:t>
            </a:r>
            <a:r>
              <a:rPr lang="nl-BE" sz="1000" dirty="0"/>
              <a:t> PK</a:t>
            </a:r>
          </a:p>
          <a:p>
            <a:r>
              <a:rPr lang="nl-BE" sz="1000" dirty="0"/>
              <a:t>----------------------------------------</a:t>
            </a:r>
          </a:p>
          <a:p>
            <a:r>
              <a:rPr lang="nl-BE" sz="1000" dirty="0" err="1"/>
              <a:t>LokaalId</a:t>
            </a:r>
            <a:r>
              <a:rPr lang="nl-BE" sz="1000" dirty="0"/>
              <a:t>     </a:t>
            </a:r>
            <a:r>
              <a:rPr lang="nl-BE" sz="1000" dirty="0" err="1"/>
              <a:t>uniqueidentifier</a:t>
            </a:r>
            <a:r>
              <a:rPr lang="nl-BE" sz="1000" dirty="0"/>
              <a:t> FK</a:t>
            </a:r>
          </a:p>
          <a:p>
            <a:r>
              <a:rPr lang="nl-BE" sz="1000" dirty="0" err="1"/>
              <a:t>Enabled</a:t>
            </a:r>
            <a:r>
              <a:rPr lang="nl-BE" sz="1000" dirty="0"/>
              <a:t>     </a:t>
            </a:r>
            <a:r>
              <a:rPr lang="nl-BE" sz="1000" dirty="0" err="1"/>
              <a:t>bool</a:t>
            </a:r>
            <a:endParaRPr lang="nl-BE" sz="1000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05FAC6F-601A-4BFA-ABC4-30E3BA2AE052}"/>
              </a:ext>
            </a:extLst>
          </p:cNvPr>
          <p:cNvSpPr txBox="1"/>
          <p:nvPr/>
        </p:nvSpPr>
        <p:spPr>
          <a:xfrm>
            <a:off x="937026" y="5735687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/>
              <a:t>Camera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87B803AA-65ED-40E6-903C-6FADCB7BC2CA}"/>
              </a:ext>
            </a:extLst>
          </p:cNvPr>
          <p:cNvSpPr txBox="1"/>
          <p:nvPr/>
        </p:nvSpPr>
        <p:spPr>
          <a:xfrm>
            <a:off x="810000" y="4266382"/>
            <a:ext cx="15712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800" dirty="0" err="1"/>
              <a:t>CameraId</a:t>
            </a:r>
            <a:r>
              <a:rPr lang="nl-BE" sz="800" dirty="0"/>
              <a:t> </a:t>
            </a:r>
            <a:r>
              <a:rPr lang="nl-BE" sz="800" dirty="0" err="1"/>
              <a:t>uniquedintifier</a:t>
            </a:r>
            <a:r>
              <a:rPr lang="nl-BE" sz="800" dirty="0"/>
              <a:t> FK</a:t>
            </a:r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F4EB9CA1-0B8D-4D2C-9D57-0F9A69B83BBC}"/>
              </a:ext>
            </a:extLst>
          </p:cNvPr>
          <p:cNvCxnSpPr/>
          <p:nvPr/>
        </p:nvCxnSpPr>
        <p:spPr>
          <a:xfrm>
            <a:off x="2290439" y="5610687"/>
            <a:ext cx="0" cy="24811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EA5C93F1-1B1F-44F4-A6C2-0A4A12629A22}"/>
              </a:ext>
            </a:extLst>
          </p:cNvPr>
          <p:cNvCxnSpPr/>
          <p:nvPr/>
        </p:nvCxnSpPr>
        <p:spPr>
          <a:xfrm flipV="1">
            <a:off x="1731146" y="4540143"/>
            <a:ext cx="0" cy="1318654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Ovaal 12">
            <a:extLst>
              <a:ext uri="{FF2B5EF4-FFF2-40B4-BE49-F238E27FC236}">
                <a16:creationId xmlns:a16="http://schemas.microsoft.com/office/drawing/2014/main" id="{29130401-AF19-411E-88E7-E69928E8EACF}"/>
              </a:ext>
            </a:extLst>
          </p:cNvPr>
          <p:cNvSpPr/>
          <p:nvPr/>
        </p:nvSpPr>
        <p:spPr>
          <a:xfrm>
            <a:off x="2245043" y="5836249"/>
            <a:ext cx="90791" cy="841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8D970FE4-AC84-45DE-B25D-905D281BC0CA}"/>
              </a:ext>
            </a:extLst>
          </p:cNvPr>
          <p:cNvSpPr/>
          <p:nvPr/>
        </p:nvSpPr>
        <p:spPr>
          <a:xfrm>
            <a:off x="1685750" y="4498090"/>
            <a:ext cx="90791" cy="841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5732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25602-2BE4-41B8-8A3F-4B6F808F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Huidig Schema</a:t>
            </a:r>
          </a:p>
        </p:txBody>
      </p:sp>
      <p:pic>
        <p:nvPicPr>
          <p:cNvPr id="10" name="Tijdelijke aanduiding voor inhoud 9">
            <a:extLst>
              <a:ext uri="{FF2B5EF4-FFF2-40B4-BE49-F238E27FC236}">
                <a16:creationId xmlns:a16="http://schemas.microsoft.com/office/drawing/2014/main" id="{A65C94D3-54EB-4CF0-BBE8-A5768E78A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552" y="2316715"/>
            <a:ext cx="9968894" cy="3917643"/>
          </a:xfrm>
        </p:spPr>
      </p:pic>
    </p:spTree>
    <p:extLst>
      <p:ext uri="{BB962C8B-B14F-4D97-AF65-F5344CB8AC3E}">
        <p14:creationId xmlns:p14="http://schemas.microsoft.com/office/powerpoint/2010/main" val="3634429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E1504A-3350-457C-8181-3155103C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API Calls Website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4D13CA4-DA03-430A-B36C-75F870CF2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797" y="2385830"/>
            <a:ext cx="5962893" cy="447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87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EC586A-0D51-4B49-AACC-C3B7E413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Werkverdeling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222F9638-24B8-45EA-B0A9-FA37EC65DD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903165"/>
              </p:ext>
            </p:extLst>
          </p:nvPr>
        </p:nvGraphicFramePr>
        <p:xfrm>
          <a:off x="1874519" y="2232660"/>
          <a:ext cx="844296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6475">
                  <a:extLst>
                    <a:ext uri="{9D8B030D-6E8A-4147-A177-3AD203B41FA5}">
                      <a16:colId xmlns:a16="http://schemas.microsoft.com/office/drawing/2014/main" val="1405533790"/>
                    </a:ext>
                  </a:extLst>
                </a:gridCol>
                <a:gridCol w="1945005">
                  <a:extLst>
                    <a:ext uri="{9D8B030D-6E8A-4147-A177-3AD203B41FA5}">
                      <a16:colId xmlns:a16="http://schemas.microsoft.com/office/drawing/2014/main" val="2237497690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3642174667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362017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Joeri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Viktor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Joren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Kevin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59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Projectmanager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Hardware 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Applicatie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90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Device/pi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Hardware voeding 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Website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327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195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45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2A20D4-DF67-4BE7-AA79-F24FE5D0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Joeri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9DC7392-3519-44ED-BA58-C3341ACC5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Aanpassing IR detectie</a:t>
            </a:r>
          </a:p>
          <a:p>
            <a:r>
              <a:rPr lang="nl-BE" dirty="0" err="1"/>
              <a:t>Raspberry</a:t>
            </a:r>
            <a:r>
              <a:rPr lang="nl-BE" dirty="0"/>
              <a:t> camera</a:t>
            </a:r>
          </a:p>
          <a:p>
            <a:r>
              <a:rPr lang="nl-BE" dirty="0"/>
              <a:t>Camera POST</a:t>
            </a:r>
          </a:p>
          <a:p>
            <a:r>
              <a:rPr lang="nl-BE" dirty="0"/>
              <a:t>/</a:t>
            </a:r>
            <a:r>
              <a:rPr lang="nl-BE" dirty="0" err="1"/>
              <a:t>photo</a:t>
            </a:r>
            <a:r>
              <a:rPr lang="nl-BE" dirty="0"/>
              <a:t> </a:t>
            </a:r>
            <a:r>
              <a:rPr lang="nl-BE" dirty="0" err="1"/>
              <a:t>endpoint</a:t>
            </a: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F72A8DF-36A4-43E4-853B-450CA69D4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821" y="2222287"/>
            <a:ext cx="7182256" cy="428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58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313B1-761A-4126-8529-5647C126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Viktor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3A81CBE-A18B-43D0-93E6-F64AD5C68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Hardware controller</a:t>
            </a:r>
          </a:p>
          <a:p>
            <a:r>
              <a:rPr lang="nl-BE" dirty="0"/>
              <a:t>Hardware device + metingen regulatie en verbruik</a:t>
            </a:r>
          </a:p>
        </p:txBody>
      </p:sp>
    </p:spTree>
    <p:extLst>
      <p:ext uri="{BB962C8B-B14F-4D97-AF65-F5344CB8AC3E}">
        <p14:creationId xmlns:p14="http://schemas.microsoft.com/office/powerpoint/2010/main" val="4142979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1DFCBE5-52C1-48A9-89CF-E7D68CCA1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6AB74CA-E76D-4922-91FE-A4AAF0487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7367" cy="2572622"/>
          </a:xfrm>
          <a:custGeom>
            <a:avLst/>
            <a:gdLst>
              <a:gd name="connsiteX0" fmla="*/ 0 w 11707367"/>
              <a:gd name="connsiteY0" fmla="*/ 0 h 2572622"/>
              <a:gd name="connsiteX1" fmla="*/ 1888420 w 11707367"/>
              <a:gd name="connsiteY1" fmla="*/ 0 h 2572622"/>
              <a:gd name="connsiteX2" fmla="*/ 2198560 w 11707367"/>
              <a:gd name="connsiteY2" fmla="*/ 310139 h 2572622"/>
              <a:gd name="connsiteX3" fmla="*/ 2425431 w 11707367"/>
              <a:gd name="connsiteY3" fmla="*/ 310139 h 2572622"/>
              <a:gd name="connsiteX4" fmla="*/ 2735570 w 11707367"/>
              <a:gd name="connsiteY4" fmla="*/ 0 h 2572622"/>
              <a:gd name="connsiteX5" fmla="*/ 11707367 w 11707367"/>
              <a:gd name="connsiteY5" fmla="*/ 0 h 2572622"/>
              <a:gd name="connsiteX6" fmla="*/ 11707367 w 11707367"/>
              <a:gd name="connsiteY6" fmla="*/ 2572622 h 2572622"/>
              <a:gd name="connsiteX7" fmla="*/ 0 w 11707367"/>
              <a:gd name="connsiteY7" fmla="*/ 2572622 h 257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07367" h="2572622">
                <a:moveTo>
                  <a:pt x="0" y="0"/>
                </a:moveTo>
                <a:lnTo>
                  <a:pt x="1888420" y="0"/>
                </a:lnTo>
                <a:lnTo>
                  <a:pt x="2198560" y="310139"/>
                </a:lnTo>
                <a:cubicBezTo>
                  <a:pt x="2261209" y="372788"/>
                  <a:pt x="2362782" y="372788"/>
                  <a:pt x="2425431" y="310139"/>
                </a:cubicBezTo>
                <a:lnTo>
                  <a:pt x="2735570" y="0"/>
                </a:lnTo>
                <a:lnTo>
                  <a:pt x="11707367" y="0"/>
                </a:lnTo>
                <a:lnTo>
                  <a:pt x="11707367" y="2572622"/>
                </a:lnTo>
                <a:lnTo>
                  <a:pt x="0" y="2572622"/>
                </a:lnTo>
                <a:close/>
              </a:path>
            </a:pathLst>
          </a:custGeom>
          <a:solidFill>
            <a:srgbClr val="595959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B37130C-1E4B-4274-B794-4DE35D8BC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91" y="4049486"/>
            <a:ext cx="4825480" cy="1883228"/>
          </a:xfrm>
        </p:spPr>
        <p:txBody>
          <a:bodyPr anchor="ctr"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Hardware controller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70A6767-A22A-407D-9354-F12026EA8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645" y="359292"/>
            <a:ext cx="7298223" cy="2928619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E98965B6-CFF4-4168-8326-8314F56C3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486" y="359292"/>
            <a:ext cx="5125047" cy="2928619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15AB86-DA12-4AEC-9433-FCE6064A0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316" y="4049485"/>
            <a:ext cx="4846151" cy="1883229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Frequentie drukknop 1 = 660micros </a:t>
            </a:r>
          </a:p>
          <a:p>
            <a:r>
              <a:rPr lang="nl-BE" dirty="0">
                <a:solidFill>
                  <a:srgbClr val="FFFFFF"/>
                </a:solidFill>
              </a:rPr>
              <a:t>Frequentie drukknop 2 =  2800micros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DA3E59B9-FF1D-4EA8-98D0-152372B3C195}"/>
              </a:ext>
            </a:extLst>
          </p:cNvPr>
          <p:cNvSpPr txBox="1"/>
          <p:nvPr/>
        </p:nvSpPr>
        <p:spPr>
          <a:xfrm>
            <a:off x="7136073" y="-10040"/>
            <a:ext cx="533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Finale schakeling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1C56ECB7-A83E-4177-B000-9B1FC139C6DA}"/>
              </a:ext>
            </a:extLst>
          </p:cNvPr>
          <p:cNvSpPr txBox="1"/>
          <p:nvPr/>
        </p:nvSpPr>
        <p:spPr>
          <a:xfrm>
            <a:off x="1188756" y="13489"/>
            <a:ext cx="533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Schakeling 1</a:t>
            </a:r>
            <a:r>
              <a:rPr lang="nl-BE" baseline="30000" dirty="0"/>
              <a:t>ste</a:t>
            </a:r>
            <a:r>
              <a:rPr lang="nl-BE" dirty="0"/>
              <a:t> versie</a:t>
            </a:r>
          </a:p>
        </p:txBody>
      </p: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20AD8E52-0986-40DC-B9D7-AE44E3A991D0}"/>
              </a:ext>
            </a:extLst>
          </p:cNvPr>
          <p:cNvCxnSpPr/>
          <p:nvPr/>
        </p:nvCxnSpPr>
        <p:spPr>
          <a:xfrm>
            <a:off x="5006561" y="278780"/>
            <a:ext cx="0" cy="300913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09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DEF1B6-CABC-4FE5-BBB0-98BACFAB0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3D66AA1-C480-4254-8C53-052F9AD0B4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693" b="22920"/>
          <a:stretch/>
        </p:blipFill>
        <p:spPr>
          <a:xfrm>
            <a:off x="5985393" y="-1"/>
            <a:ext cx="6206607" cy="4125251"/>
          </a:xfrm>
          <a:prstGeom prst="rect">
            <a:avLst/>
          </a:prstGeom>
        </p:spPr>
      </p:pic>
      <p:pic>
        <p:nvPicPr>
          <p:cNvPr id="10" name="Tijdelijke aanduiding voor inhoud 4">
            <a:extLst>
              <a:ext uri="{FF2B5EF4-FFF2-40B4-BE49-F238E27FC236}">
                <a16:creationId xmlns:a16="http://schemas.microsoft.com/office/drawing/2014/main" id="{7D93D93D-E32A-4E0D-BA9B-61A7AACBEA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97" r="1" b="1"/>
          <a:stretch/>
        </p:blipFill>
        <p:spPr>
          <a:xfrm>
            <a:off x="6475898" y="4213079"/>
            <a:ext cx="2821975" cy="2644923"/>
          </a:xfrm>
          <a:prstGeom prst="rect">
            <a:avLst/>
          </a:prstGeom>
        </p:spPr>
      </p:pic>
      <p:sp useBgFill="1">
        <p:nvSpPr>
          <p:cNvPr id="25" name="Freeform 9">
            <a:extLst>
              <a:ext uri="{FF2B5EF4-FFF2-40B4-BE49-F238E27FC236}">
                <a16:creationId xmlns:a16="http://schemas.microsoft.com/office/drawing/2014/main" id="{B48BE8E5-C0F4-4C06-9B14-3DD8C0383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E9797A-01CC-45AD-BE9D-BCFBA6BC3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  <a:effectLst/>
        </p:spPr>
        <p:txBody>
          <a:bodyPr>
            <a:normAutofit/>
          </a:bodyPr>
          <a:lstStyle/>
          <a:p>
            <a:r>
              <a:rPr lang="nl-BE">
                <a:solidFill>
                  <a:schemeClr val="tx1"/>
                </a:solidFill>
              </a:rPr>
              <a:t>PCB design en case</a:t>
            </a:r>
          </a:p>
        </p:txBody>
      </p:sp>
      <p:sp>
        <p:nvSpPr>
          <p:cNvPr id="18" name="Content Placeholder 11">
            <a:extLst>
              <a:ext uri="{FF2B5EF4-FFF2-40B4-BE49-F238E27FC236}">
                <a16:creationId xmlns:a16="http://schemas.microsoft.com/office/drawing/2014/main" id="{6998F4AF-0B8E-49D9-AA8A-D554C3278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4921687" cy="3632200"/>
          </a:xfrm>
          <a:effectLst/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9B21938-5BFA-4B49-BDCD-CE8EAB6F7D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67" r="-4" b="-4"/>
          <a:stretch/>
        </p:blipFill>
        <p:spPr>
          <a:xfrm>
            <a:off x="9389807" y="4213075"/>
            <a:ext cx="2802192" cy="264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11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C5CC89-8CBF-4CCC-96A9-2DD96433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Device voeding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C74EED-3FAE-4AE1-8310-E3A73446C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87861"/>
            <a:ext cx="10554574" cy="3636511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Ontwerpregels: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De voeding moet minimum 3 volt hoger zijn dan de regulatiespanning (8,4v). Dus we hebben een minimum spanning van 11,4v nodig.</a:t>
            </a:r>
          </a:p>
          <a:p>
            <a:r>
              <a:rPr lang="nl-BE" dirty="0" err="1"/>
              <a:t>Charging</a:t>
            </a:r>
            <a:r>
              <a:rPr lang="nl-BE" dirty="0"/>
              <a:t> voltage ICR18650 batterij (</a:t>
            </a:r>
            <a:r>
              <a:rPr lang="nl-BE" dirty="0" err="1"/>
              <a:t>samsung</a:t>
            </a:r>
            <a:r>
              <a:rPr lang="nl-BE" dirty="0"/>
              <a:t>) = 4,2 V  </a:t>
            </a:r>
            <a:r>
              <a:rPr lang="nl-BE" b="1" dirty="0"/>
              <a:t>± </a:t>
            </a:r>
            <a:r>
              <a:rPr lang="nl-BE" dirty="0"/>
              <a:t>0,05v</a:t>
            </a:r>
          </a:p>
          <a:p>
            <a:r>
              <a:rPr lang="nl-BE" dirty="0"/>
              <a:t>Uitgangspanning moet 5 v zijn voor pi en atmega832p (</a:t>
            </a:r>
            <a:r>
              <a:rPr lang="nl-BE" dirty="0" err="1"/>
              <a:t>arduino</a:t>
            </a:r>
            <a:r>
              <a:rPr lang="nl-BE" dirty="0"/>
              <a:t>)</a:t>
            </a:r>
          </a:p>
          <a:p>
            <a:r>
              <a:rPr lang="nl-BE" dirty="0"/>
              <a:t>Het device heeft een vermogen van x watt</a:t>
            </a:r>
          </a:p>
        </p:txBody>
      </p:sp>
    </p:spTree>
    <p:extLst>
      <p:ext uri="{BB962C8B-B14F-4D97-AF65-F5344CB8AC3E}">
        <p14:creationId xmlns:p14="http://schemas.microsoft.com/office/powerpoint/2010/main" val="2636192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BDEF1B6-CABC-4FE5-BBB0-98BACFAB0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6A07547E-43A5-4837-AE57-BF961542CA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166" b="-2"/>
          <a:stretch/>
        </p:blipFill>
        <p:spPr>
          <a:xfrm>
            <a:off x="5985393" y="-1"/>
            <a:ext cx="6206607" cy="4125251"/>
          </a:xfrm>
          <a:prstGeom prst="rect">
            <a:avLst/>
          </a:prstGeom>
        </p:spPr>
      </p:pic>
      <p:sp useBgFill="1">
        <p:nvSpPr>
          <p:cNvPr id="30" name="Freeform 9">
            <a:extLst>
              <a:ext uri="{FF2B5EF4-FFF2-40B4-BE49-F238E27FC236}">
                <a16:creationId xmlns:a16="http://schemas.microsoft.com/office/drawing/2014/main" id="{B48BE8E5-C0F4-4C06-9B14-3DD8C0383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0DF8B8-0222-4A88-A7EE-8A2176522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Device voeding schakeling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1BDF7323-4D06-47DD-9BD9-3B7798AA0061}"/>
              </a:ext>
            </a:extLst>
          </p:cNvPr>
          <p:cNvSpPr txBox="1"/>
          <p:nvPr/>
        </p:nvSpPr>
        <p:spPr>
          <a:xfrm>
            <a:off x="818712" y="2413000"/>
            <a:ext cx="4921687" cy="3632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500"/>
              <a:t>Regulatie 8,4v: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500"/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500"/>
              <a:t>R1 = 22 Ω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500"/>
              <a:t>R2: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500"/>
              <a:t>270 Ω = 9.19v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500"/>
              <a:t>220 Ω = 8.9v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500"/>
              <a:t>180 Ω = 8.7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500"/>
              <a:t>150 Ω = 8.5v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500" b="1"/>
              <a:t>130 Ω = 8.39v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500"/>
              <a:t>120 Ω = 8.34v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500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0E341FFF-8C72-4FED-927C-1452D77F5D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777" r="-2" b="24269"/>
          <a:stretch/>
        </p:blipFill>
        <p:spPr>
          <a:xfrm>
            <a:off x="6485467" y="4213075"/>
            <a:ext cx="5706532" cy="264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19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eerbaar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377</Words>
  <Application>Microsoft Office PowerPoint</Application>
  <PresentationFormat>Breedbeeld</PresentationFormat>
  <Paragraphs>113</Paragraphs>
  <Slides>24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27" baseType="lpstr">
      <vt:lpstr>Century Gothic</vt:lpstr>
      <vt:lpstr>Wingdings 2</vt:lpstr>
      <vt:lpstr>Citeerbaar</vt:lpstr>
      <vt:lpstr>Blackboard Snapshot</vt:lpstr>
      <vt:lpstr>Demo</vt:lpstr>
      <vt:lpstr>Werkverdeling</vt:lpstr>
      <vt:lpstr>Joeri</vt:lpstr>
      <vt:lpstr>Viktor</vt:lpstr>
      <vt:lpstr>Hardware controller</vt:lpstr>
      <vt:lpstr>PCB design en case</vt:lpstr>
      <vt:lpstr>Device voeding</vt:lpstr>
      <vt:lpstr>Device voeding schakeling</vt:lpstr>
      <vt:lpstr>Device voeding schakeling</vt:lpstr>
      <vt:lpstr>Volledige schakeling</vt:lpstr>
      <vt:lpstr>Arduino code/berekening</vt:lpstr>
      <vt:lpstr>Joren (vorige sprints)</vt:lpstr>
      <vt:lpstr>Joren (deze sprint)</vt:lpstr>
      <vt:lpstr>Kevin</vt:lpstr>
      <vt:lpstr>Problemen</vt:lpstr>
      <vt:lpstr>Laatste Burndown Chart</vt:lpstr>
      <vt:lpstr>Analyse: Algemene Structuur </vt:lpstr>
      <vt:lpstr>Analyse: foto nemen</vt:lpstr>
      <vt:lpstr>Analyse: enabelen en disabelen</vt:lpstr>
      <vt:lpstr>Analyse: Database</vt:lpstr>
      <vt:lpstr>Analyse: Database</vt:lpstr>
      <vt:lpstr>Huidig Schema</vt:lpstr>
      <vt:lpstr>API Calls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Blackboard Snapshot</dc:title>
  <dc:creator>viktor segers</dc:creator>
  <cp:lastModifiedBy>Joren Jamar</cp:lastModifiedBy>
  <cp:revision>8</cp:revision>
  <dcterms:created xsi:type="dcterms:W3CDTF">2019-01-18T08:42:23Z</dcterms:created>
  <dcterms:modified xsi:type="dcterms:W3CDTF">2019-01-23T11:02:53Z</dcterms:modified>
</cp:coreProperties>
</file>