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1" r:id="rId7"/>
    <p:sldId id="270" r:id="rId8"/>
    <p:sldId id="268" r:id="rId9"/>
    <p:sldId id="269" r:id="rId10"/>
    <p:sldId id="260" r:id="rId11"/>
    <p:sldId id="262" r:id="rId12"/>
    <p:sldId id="264" r:id="rId13"/>
    <p:sldId id="259" r:id="rId14"/>
    <p:sldId id="263" r:id="rId15"/>
    <p:sldId id="265" r:id="rId16"/>
    <p:sldId id="272" r:id="rId17"/>
    <p:sldId id="27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43BE3-C3F7-4FAB-996D-D67768AC7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Blackboard Snapshot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E91323-DE02-4789-915B-4542F7676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Joren Jamar, Viktor Segers, Joeri Temmerman, Kevin Davis</a:t>
            </a:r>
          </a:p>
        </p:txBody>
      </p:sp>
    </p:spTree>
    <p:extLst>
      <p:ext uri="{BB962C8B-B14F-4D97-AF65-F5344CB8AC3E}">
        <p14:creationId xmlns:p14="http://schemas.microsoft.com/office/powerpoint/2010/main" val="73639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FE014-3863-4FCF-BE18-916CB73C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3F94B8-CE6A-4B10-BCC8-00A95AA9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Backend = python (nieuw)</a:t>
            </a:r>
          </a:p>
          <a:p>
            <a:pPr lvl="1"/>
            <a:r>
              <a:rPr lang="nl-BE" dirty="0"/>
              <a:t>Zoeken naar </a:t>
            </a:r>
            <a:r>
              <a:rPr lang="nl-BE" dirty="0" err="1"/>
              <a:t>libaries</a:t>
            </a:r>
            <a:endParaRPr lang="nl-BE" dirty="0"/>
          </a:p>
          <a:p>
            <a:pPr lvl="1"/>
            <a:r>
              <a:rPr lang="nl-BE" dirty="0"/>
              <a:t>Probleem met 2 tabellen te </a:t>
            </a:r>
            <a:r>
              <a:rPr lang="nl-BE" dirty="0" err="1"/>
              <a:t>joinen</a:t>
            </a:r>
            <a:r>
              <a:rPr lang="nl-BE" dirty="0"/>
              <a:t> in de API</a:t>
            </a:r>
          </a:p>
          <a:p>
            <a:r>
              <a:rPr lang="nl-BE" dirty="0" err="1"/>
              <a:t>React</a:t>
            </a:r>
            <a:r>
              <a:rPr lang="nl-BE" dirty="0"/>
              <a:t> Native leren nam teveel tijd in beslag </a:t>
            </a:r>
            <a:r>
              <a:rPr lang="nl-BE" dirty="0">
                <a:sym typeface="Wingdings" panose="05000000000000000000" pitchFamily="2" charset="2"/>
              </a:rPr>
              <a:t> Native Android app (</a:t>
            </a:r>
            <a:r>
              <a:rPr lang="nl-BE" dirty="0" err="1">
                <a:sym typeface="Wingdings" panose="05000000000000000000" pitchFamily="2" charset="2"/>
              </a:rPr>
              <a:t>kotlin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  <a:p>
            <a:r>
              <a:rPr lang="nl-BE" dirty="0">
                <a:sym typeface="Wingdings" panose="05000000000000000000" pitchFamily="2" charset="2"/>
              </a:rPr>
              <a:t>PCB print</a:t>
            </a:r>
          </a:p>
          <a:p>
            <a:r>
              <a:rPr lang="nl-BE" dirty="0">
                <a:sym typeface="Wingdings" panose="05000000000000000000" pitchFamily="2" charset="2"/>
              </a:rPr>
              <a:t>Nog geen kennis over </a:t>
            </a:r>
            <a:r>
              <a:rPr lang="nl-BE" dirty="0" err="1">
                <a:sym typeface="Wingdings" panose="05000000000000000000" pitchFamily="2" charset="2"/>
              </a:rPr>
              <a:t>zonnenpanelen</a:t>
            </a:r>
            <a:r>
              <a:rPr lang="nl-BE" dirty="0">
                <a:sym typeface="Wingdings" panose="05000000000000000000" pitchFamily="2" charset="2"/>
              </a:rPr>
              <a:t> + batterijen</a:t>
            </a:r>
          </a:p>
          <a:p>
            <a:r>
              <a:rPr lang="nl-BE" dirty="0">
                <a:sym typeface="Wingdings" panose="05000000000000000000" pitchFamily="2" charset="2"/>
              </a:rPr>
              <a:t>Beperkte management skills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097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730DE-2854-464E-A94B-0B4722F0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Burndown</a:t>
            </a:r>
            <a:r>
              <a:rPr lang="nl-BE" dirty="0"/>
              <a:t> Chart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1E2CEB-4C7E-42A0-986C-725F55EF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EE2D651-74A4-4E67-9388-E786F480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907"/>
            <a:ext cx="12192000" cy="45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2EFA-959C-4748-AF59-882B5DAC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Algemene Structuur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6812946-301F-4575-9433-9A8684794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773849"/>
            <a:ext cx="4157169" cy="3636963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9D6E09F-0830-47B5-82A8-02054F07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33" y="2773849"/>
            <a:ext cx="4157169" cy="363696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9B650C4-099D-40F6-BA4B-76A6D4B8F9CC}"/>
              </a:ext>
            </a:extLst>
          </p:cNvPr>
          <p:cNvSpPr txBox="1"/>
          <p:nvPr/>
        </p:nvSpPr>
        <p:spPr>
          <a:xfrm>
            <a:off x="809998" y="240451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OUD: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F4F13AC-D86E-4AD5-AC84-A9F5341F2C0A}"/>
              </a:ext>
            </a:extLst>
          </p:cNvPr>
          <p:cNvSpPr txBox="1"/>
          <p:nvPr/>
        </p:nvSpPr>
        <p:spPr>
          <a:xfrm>
            <a:off x="7224833" y="240451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NIEUW:</a:t>
            </a:r>
          </a:p>
        </p:txBody>
      </p:sp>
    </p:spTree>
    <p:extLst>
      <p:ext uri="{BB962C8B-B14F-4D97-AF65-F5344CB8AC3E}">
        <p14:creationId xmlns:p14="http://schemas.microsoft.com/office/powerpoint/2010/main" val="116070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368FF-4FCE-49B9-A747-93749755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foto nemen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6BACC8E-572D-4BAF-AECB-2D77C1F9B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86" y="2272834"/>
            <a:ext cx="8817627" cy="4585166"/>
          </a:xfrm>
        </p:spPr>
      </p:pic>
    </p:spTree>
    <p:extLst>
      <p:ext uri="{BB962C8B-B14F-4D97-AF65-F5344CB8AC3E}">
        <p14:creationId xmlns:p14="http://schemas.microsoft.com/office/powerpoint/2010/main" val="224904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8FDD2-3166-4C4D-8955-9BFFEDB4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</a:t>
            </a:r>
            <a:r>
              <a:rPr lang="nl-BE" dirty="0" err="1"/>
              <a:t>enabelen</a:t>
            </a:r>
            <a:r>
              <a:rPr lang="nl-BE" dirty="0"/>
              <a:t> en disabelen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028F4B3-E87E-4555-A661-39D1F5D5E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47729"/>
            <a:ext cx="12200311" cy="3763083"/>
          </a:xfrm>
        </p:spPr>
      </p:pic>
    </p:spTree>
    <p:extLst>
      <p:ext uri="{BB962C8B-B14F-4D97-AF65-F5344CB8AC3E}">
        <p14:creationId xmlns:p14="http://schemas.microsoft.com/office/powerpoint/2010/main" val="330422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405A0-3E6E-4935-AA9B-73FB0991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Database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4CE112C0-384C-475A-86C1-69904FC90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306" y="2348689"/>
            <a:ext cx="8213387" cy="4509311"/>
          </a:xfr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B2F41C9C-E585-4FBB-BE73-3C0888C84F05}"/>
              </a:ext>
            </a:extLst>
          </p:cNvPr>
          <p:cNvSpPr txBox="1"/>
          <p:nvPr/>
        </p:nvSpPr>
        <p:spPr>
          <a:xfrm>
            <a:off x="1217941" y="234868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OUD:</a:t>
            </a:r>
          </a:p>
        </p:txBody>
      </p:sp>
    </p:spTree>
    <p:extLst>
      <p:ext uri="{BB962C8B-B14F-4D97-AF65-F5344CB8AC3E}">
        <p14:creationId xmlns:p14="http://schemas.microsoft.com/office/powerpoint/2010/main" val="11863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F61D0-2589-4092-846E-5DE53467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Analyse: Database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B01F9E-3470-435D-98E0-9847CB189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8DA514A-B56E-4E12-80B6-208165EA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28" y="2222287"/>
            <a:ext cx="8381742" cy="4635713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01B3441-4DAC-433A-9783-CD33C335270B}"/>
              </a:ext>
            </a:extLst>
          </p:cNvPr>
          <p:cNvSpPr txBox="1"/>
          <p:nvPr/>
        </p:nvSpPr>
        <p:spPr>
          <a:xfrm>
            <a:off x="936593" y="222228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NIEUW:</a:t>
            </a:r>
          </a:p>
        </p:txBody>
      </p:sp>
    </p:spTree>
    <p:extLst>
      <p:ext uri="{BB962C8B-B14F-4D97-AF65-F5344CB8AC3E}">
        <p14:creationId xmlns:p14="http://schemas.microsoft.com/office/powerpoint/2010/main" val="416573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5602-2BE4-41B8-8A3F-4B6F808F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Huidig Schema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A65C94D3-54EB-4CF0-BBE8-A5768E78A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553" y="2386163"/>
            <a:ext cx="9968894" cy="3917643"/>
          </a:xfrm>
        </p:spPr>
      </p:pic>
    </p:spTree>
    <p:extLst>
      <p:ext uri="{BB962C8B-B14F-4D97-AF65-F5344CB8AC3E}">
        <p14:creationId xmlns:p14="http://schemas.microsoft.com/office/powerpoint/2010/main" val="363442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04D60-4C9D-4CB9-AF38-2312E587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032EE0-D1AE-4C5E-844B-C5EBF441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273276-D4EA-4B00-B4B3-56EA5DB87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247"/>
            <a:ext cx="12192000" cy="424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3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44830-9912-472F-8909-082ADCBE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786FD9-2A5B-45D4-A635-E7F264D8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Camera</a:t>
            </a:r>
          </a:p>
          <a:p>
            <a:r>
              <a:rPr lang="nl-BE" dirty="0"/>
              <a:t>Remote</a:t>
            </a:r>
          </a:p>
          <a:p>
            <a:r>
              <a:rPr lang="nl-BE" dirty="0"/>
              <a:t>App</a:t>
            </a:r>
          </a:p>
          <a:p>
            <a:r>
              <a:rPr lang="nl-BE" dirty="0"/>
              <a:t>Website</a:t>
            </a:r>
          </a:p>
          <a:p>
            <a:r>
              <a:rPr lang="nl-BE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6285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C586A-0D51-4B49-AACC-C3B7E413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Werkverdeling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98EC0D-0236-4168-9A85-1B82A81C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Joeri: Hardware (camera) + project manager</a:t>
            </a:r>
          </a:p>
          <a:p>
            <a:r>
              <a:rPr lang="nl-BE" dirty="0"/>
              <a:t>Viktor: Hardware (Remote)</a:t>
            </a:r>
          </a:p>
          <a:p>
            <a:r>
              <a:rPr lang="nl-BE" dirty="0"/>
              <a:t>Kevin: Dashboard app + Docenten interface</a:t>
            </a:r>
          </a:p>
          <a:p>
            <a:r>
              <a:rPr lang="nl-BE" dirty="0"/>
              <a:t>Joren: Backend (+ dashboard app en docenten interface)</a:t>
            </a:r>
          </a:p>
        </p:txBody>
      </p:sp>
    </p:spTree>
    <p:extLst>
      <p:ext uri="{BB962C8B-B14F-4D97-AF65-F5344CB8AC3E}">
        <p14:creationId xmlns:p14="http://schemas.microsoft.com/office/powerpoint/2010/main" val="195245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A20D4-DF67-4BE7-AA79-F24FE5D0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Joeri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DC7392-3519-44ED-BA58-C3341ACC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Aanpassing IR detectie</a:t>
            </a:r>
          </a:p>
          <a:p>
            <a:r>
              <a:rPr lang="nl-BE" dirty="0" err="1"/>
              <a:t>Raspberry</a:t>
            </a:r>
            <a:r>
              <a:rPr lang="nl-BE" dirty="0"/>
              <a:t> camera</a:t>
            </a:r>
          </a:p>
          <a:p>
            <a:r>
              <a:rPr lang="nl-BE" dirty="0"/>
              <a:t>Camera POST</a:t>
            </a:r>
          </a:p>
          <a:p>
            <a:r>
              <a:rPr lang="nl-BE" dirty="0"/>
              <a:t>/</a:t>
            </a:r>
            <a:r>
              <a:rPr lang="nl-BE" dirty="0" err="1"/>
              <a:t>photo</a:t>
            </a:r>
            <a:r>
              <a:rPr lang="nl-BE" dirty="0"/>
              <a:t> </a:t>
            </a:r>
            <a:r>
              <a:rPr lang="nl-BE" dirty="0" err="1"/>
              <a:t>endpoint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72A8DF-36A4-43E4-853B-450CA69D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821" y="2222287"/>
            <a:ext cx="7182256" cy="42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5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313B1-761A-4126-8529-5647C12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Viktor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A81CBE-A18B-43D0-93E6-F64AD5C6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76FA2E7-2DDC-4511-98BC-4B8A7190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73969"/>
            <a:ext cx="12192000" cy="438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7130C-1E4B-4274-B794-4DE35D8B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Viktor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15AB86-DA12-4AEC-9433-FCE6064A0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C4504D9-6767-499A-ADAC-AE1220C52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9" t="7287" r="8064" b="17628"/>
          <a:stretch/>
        </p:blipFill>
        <p:spPr>
          <a:xfrm>
            <a:off x="696322" y="2566801"/>
            <a:ext cx="3210128" cy="294748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DCA11F7-BD27-4E05-978B-347E9EBE9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04" y="2091854"/>
            <a:ext cx="4944894" cy="43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DF8B8-0222-4A88-A7EE-8A217652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Ruwe schets </a:t>
            </a:r>
            <a:r>
              <a:rPr lang="nl-BE" dirty="0" err="1"/>
              <a:t>solarenergy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619430-3FCC-4906-BCF7-84C21CE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30CCD7B-4A5E-495D-85F4-0851B848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1" y="2222287"/>
            <a:ext cx="12106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1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7B748-E867-4784-8F7D-537A0D25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92A9D7-3732-423F-86AA-76D89E6F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Raspberry</a:t>
            </a:r>
            <a:r>
              <a:rPr lang="nl-BE" dirty="0"/>
              <a:t> pi (</a:t>
            </a:r>
            <a:r>
              <a:rPr lang="nl-BE" dirty="0" err="1"/>
              <a:t>raspbian</a:t>
            </a:r>
            <a:r>
              <a:rPr lang="nl-BE" dirty="0"/>
              <a:t>)</a:t>
            </a:r>
          </a:p>
          <a:p>
            <a:r>
              <a:rPr lang="nl-BE" dirty="0"/>
              <a:t>MYSQL</a:t>
            </a:r>
          </a:p>
          <a:p>
            <a:r>
              <a:rPr lang="nl-BE" dirty="0" err="1"/>
              <a:t>Phpmyadmin</a:t>
            </a:r>
            <a:endParaRPr lang="nl-BE" dirty="0"/>
          </a:p>
          <a:p>
            <a:r>
              <a:rPr lang="nl-BE" dirty="0" err="1"/>
              <a:t>Debian</a:t>
            </a:r>
            <a:endParaRPr lang="nl-BE" dirty="0"/>
          </a:p>
          <a:p>
            <a:r>
              <a:rPr lang="nl-BE" dirty="0" err="1"/>
              <a:t>Flask</a:t>
            </a:r>
            <a:endParaRPr lang="nl-BE" dirty="0"/>
          </a:p>
          <a:p>
            <a:r>
              <a:rPr lang="nl-BE" dirty="0" err="1"/>
              <a:t>pymysql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s</a:t>
            </a:r>
            <a:r>
              <a:rPr lang="nl-BE" dirty="0" err="1"/>
              <a:t>qlalchemy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519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097F1-715B-4274-BAEE-A8A6D9F3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Kevin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F7BA55-F003-45DD-9E17-C982448B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Web Interface -&gt; </a:t>
            </a:r>
            <a:r>
              <a:rPr lang="nl-BE" dirty="0" err="1"/>
              <a:t>React</a:t>
            </a:r>
            <a:endParaRPr lang="nl-BE" dirty="0"/>
          </a:p>
          <a:p>
            <a:r>
              <a:rPr lang="nl-BE" dirty="0"/>
              <a:t>Android </a:t>
            </a:r>
            <a:r>
              <a:rPr lang="nl-BE" dirty="0" err="1"/>
              <a:t>application</a:t>
            </a:r>
            <a:r>
              <a:rPr lang="nl-BE" dirty="0"/>
              <a:t> -&gt; </a:t>
            </a:r>
            <a:r>
              <a:rPr lang="nl-BE" dirty="0" err="1"/>
              <a:t>Kotlin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94560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135</TotalTime>
  <Words>168</Words>
  <Application>Microsoft Office PowerPoint</Application>
  <PresentationFormat>Breedbeeld</PresentationFormat>
  <Paragraphs>51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Century Gothic</vt:lpstr>
      <vt:lpstr>Wingdings</vt:lpstr>
      <vt:lpstr>Wingdings 2</vt:lpstr>
      <vt:lpstr>Citeerbaar</vt:lpstr>
      <vt:lpstr>Blackboard Snapshot</vt:lpstr>
      <vt:lpstr>Demo’s</vt:lpstr>
      <vt:lpstr>Werkverdeling</vt:lpstr>
      <vt:lpstr>Joeri</vt:lpstr>
      <vt:lpstr>Viktor</vt:lpstr>
      <vt:lpstr>Viktor</vt:lpstr>
      <vt:lpstr>Ruwe schets solarenergy</vt:lpstr>
      <vt:lpstr>Joren</vt:lpstr>
      <vt:lpstr>Kevin</vt:lpstr>
      <vt:lpstr>Problemen</vt:lpstr>
      <vt:lpstr>Burndown Chart</vt:lpstr>
      <vt:lpstr>Analyse: Algemene Structuur </vt:lpstr>
      <vt:lpstr>Analyse: foto nemen</vt:lpstr>
      <vt:lpstr>Analyse: enabelen en disabelen</vt:lpstr>
      <vt:lpstr>Analyse: Database</vt:lpstr>
      <vt:lpstr>Analyse: Database</vt:lpstr>
      <vt:lpstr>Huidig Schema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Snapshot</dc:title>
  <dc:creator>Joren Jamar</dc:creator>
  <cp:lastModifiedBy>viktor segers</cp:lastModifiedBy>
  <cp:revision>14</cp:revision>
  <dcterms:created xsi:type="dcterms:W3CDTF">2018-11-21T19:27:21Z</dcterms:created>
  <dcterms:modified xsi:type="dcterms:W3CDTF">2018-11-22T15:25:39Z</dcterms:modified>
</cp:coreProperties>
</file>