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A902-23AE-47C7-BD24-2D9D48AD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703C6-0522-4370-85C6-F3AE2085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DF95C-0645-4FEF-B137-A0967A9C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85E1-9D73-4F27-989A-C255052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198AA-5ED2-4FD4-A217-E80E871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5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D4337-1C19-4D79-9999-D76254D5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F05DF0-4978-4CAA-B6F8-67F48EE8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7927F-A827-41AB-90D1-3948AC4A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E6A4D-F1BC-4707-8B67-53C9C72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8C5C3-0FEA-45C5-9B7C-78342B6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0D5BC4-E308-4EC3-9215-84A567E33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F2F46F-E407-4597-A75B-3CC1FDE8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8463C-851A-4D1E-A918-6CF610B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BD53E-C9B4-4171-ABD0-F547F2F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E9257-BE2A-4E28-935B-13ECA26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1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D4F33-7F57-471D-9DC1-77B98532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95355-D7AD-4F59-AC62-AB759B57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C81E-B793-4CEE-9B33-02BD53F5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8B539-E55F-4F16-BBE3-0338E0F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A4892-DE57-440A-A519-CD96B9E0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48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15915-3010-44B5-BF78-B1993BF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2F285-1EEB-49DB-BA3B-27C7B100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1386B-E399-46CC-A113-E82B313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B54EB-152C-470C-9F7A-7BB1C98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0A9AD-7F19-48D7-A226-7838CC7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6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071E-70E6-4C33-AC9C-DA9EEF6C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B2A42-8393-498A-B314-33CA6FCF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E7A2E-5195-40E3-841B-32F6E48B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3CA46-CF5F-42FB-B307-6FC4EE40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0F29B-52E4-40F4-810F-D2B413FC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D9456-0533-494F-B159-0645587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0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D228-3F07-40E3-A355-7137AA87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62C35-C2ED-44B2-A20C-9D159E5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87BFF-E1B8-4F65-A86D-ABEDC41A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9A7365-963B-4AAA-8C0A-B348EBCC7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496A14-F13F-4BA3-B630-BBD7AC1B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A6718F-B2BB-4219-818F-5F2E783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C258DB-6A2B-4082-A04D-13B33BF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D48E6F-3C12-4F6F-875A-546FFCA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5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E6AE-DDD6-43A4-8347-ABC6AC8B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BE5FA6-A5E7-43D2-89C3-0EDA432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DA9D5A-F2E5-4215-84E1-19DD803B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447FD6-2003-45B0-BBA8-0E6B192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56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FE2E63-3654-4B91-ABD2-89B910B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DE9D5A-CB1E-4411-A35E-BDEC47CD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E7A40-6161-47E6-88B9-FEC47CBE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A19F7-2A4A-4A7D-82C0-6277BFC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32BD8-9753-4873-A0AA-DED28844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867998-BF05-4E78-AFAD-A1C602F40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5046C-FC53-4F19-93BD-9D92CB8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3699A-0606-49B5-B0A1-845CE05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818A1-4328-4B4B-8D7A-B137ECB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24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48B5-5047-4D5A-A9CA-6B67EA73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65805-5470-496F-86D8-AAD83122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515A6-0676-4B5C-8FE5-EC52081D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1C2C4-BE61-47BE-974D-AB44B47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B3E47-44AE-4C76-A54F-C9D934F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00B9-C129-4477-8A33-97FB4010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6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0EA41-F5BB-4EA8-835A-E49D3506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011D5-FE19-450C-8CD2-1D3F76E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9DEB6-1B83-40C6-84E4-915F379E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5C6F-E531-419A-B5CA-CA65DED9B88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B8436-08A3-4350-9E6B-C983B73FE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C4F9D-9B00-4F69-A770-03446BB56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4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221CD3C-BCEE-6752-20D0-81985578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t="12949" r="2934" b="77802"/>
          <a:stretch>
            <a:fillRect/>
          </a:stretch>
        </p:blipFill>
        <p:spPr bwMode="auto">
          <a:xfrm>
            <a:off x="643466" y="335845"/>
            <a:ext cx="10905066" cy="627045"/>
          </a:xfrm>
          <a:prstGeom prst="rect">
            <a:avLst/>
          </a:prstGeom>
          <a:noFill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6E5383-7898-27C8-9266-1FBA72ACF739}"/>
              </a:ext>
            </a:extLst>
          </p:cNvPr>
          <p:cNvSpPr txBox="1"/>
          <p:nvPr/>
        </p:nvSpPr>
        <p:spPr>
          <a:xfrm>
            <a:off x="2288055" y="1066800"/>
            <a:ext cx="6941644" cy="5021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 de Estudios Tecnológicos Industrial y de Servicios no. 155</a:t>
            </a:r>
            <a:b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“Josefa Ortiz de Domínguez”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Alumno: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Kevin Raziel De Los santos Jaramillo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Maestro:</a:t>
            </a:r>
            <a:r>
              <a:rPr lang="es-MX" sz="1800" kern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Martin Contreras Romo</a:t>
            </a:r>
            <a:endParaRPr lang="es-MX" kern="1800" dirty="0">
              <a:solidFill>
                <a:srgbClr val="000000"/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Materia: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Programación Estructurada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800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3° G</a:t>
            </a:r>
            <a:endParaRPr lang="es-MX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221CD3C-BCEE-6752-20D0-81985578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t="12949" r="2934" b="77802"/>
          <a:stretch>
            <a:fillRect/>
          </a:stretch>
        </p:blipFill>
        <p:spPr bwMode="auto">
          <a:xfrm>
            <a:off x="643466" y="335845"/>
            <a:ext cx="10905066" cy="627045"/>
          </a:xfrm>
          <a:prstGeom prst="rect">
            <a:avLst/>
          </a:prstGeom>
          <a:noFill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6E5383-7898-27C8-9266-1FBA72ACF739}"/>
              </a:ext>
            </a:extLst>
          </p:cNvPr>
          <p:cNvSpPr txBox="1"/>
          <p:nvPr/>
        </p:nvSpPr>
        <p:spPr>
          <a:xfrm>
            <a:off x="2288055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906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36D635-A087-4C2B-8AFB-2C9B070EF03B}"/>
              </a:ext>
            </a:extLst>
          </p:cNvPr>
          <p:cNvSpPr txBox="1"/>
          <p:nvPr/>
        </p:nvSpPr>
        <p:spPr>
          <a:xfrm>
            <a:off x="467833" y="284952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4E4ACFDA-69E8-42A3-9A0B-C320E2F1EBFD}"/>
              </a:ext>
            </a:extLst>
          </p:cNvPr>
          <p:cNvSpPr/>
          <p:nvPr/>
        </p:nvSpPr>
        <p:spPr>
          <a:xfrm>
            <a:off x="1233377" y="520995"/>
            <a:ext cx="688009" cy="5911703"/>
          </a:xfrm>
          <a:prstGeom prst="leftBrace">
            <a:avLst>
              <a:gd name="adj1" fmla="val 0"/>
              <a:gd name="adj2" fmla="val 43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ED9A8F-B6CE-4817-A582-28AD3B2FE09C}"/>
              </a:ext>
            </a:extLst>
          </p:cNvPr>
          <p:cNvSpPr txBox="1"/>
          <p:nvPr/>
        </p:nvSpPr>
        <p:spPr>
          <a:xfrm>
            <a:off x="1733107" y="76554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node_modules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E24C3B-6F81-4927-BA32-6F71DA57F426}"/>
              </a:ext>
            </a:extLst>
          </p:cNvPr>
          <p:cNvSpPr txBox="1"/>
          <p:nvPr/>
        </p:nvSpPr>
        <p:spPr>
          <a:xfrm>
            <a:off x="1654229" y="3107514"/>
            <a:ext cx="53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src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22AE65-2451-4EB9-A45D-578B1DF982B8}"/>
              </a:ext>
            </a:extLst>
          </p:cNvPr>
          <p:cNvSpPr txBox="1"/>
          <p:nvPr/>
        </p:nvSpPr>
        <p:spPr>
          <a:xfrm>
            <a:off x="1733107" y="5408865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package.json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9A9CDD-471A-4D1A-8B3E-EA4BBA1982E1}"/>
              </a:ext>
            </a:extLst>
          </p:cNvPr>
          <p:cNvSpPr txBox="1"/>
          <p:nvPr/>
        </p:nvSpPr>
        <p:spPr>
          <a:xfrm>
            <a:off x="1733107" y="5868873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package-lock.json</a:t>
            </a:r>
            <a:endParaRPr lang="es-MX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361193-AA57-4A01-AC69-EA74A017991A}"/>
              </a:ext>
            </a:extLst>
          </p:cNvPr>
          <p:cNvSpPr/>
          <p:nvPr/>
        </p:nvSpPr>
        <p:spPr>
          <a:xfrm>
            <a:off x="4044941" y="1377952"/>
            <a:ext cx="688009" cy="744278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82A7F5-304F-4BEB-8BE7-52C3FD94789D}"/>
              </a:ext>
            </a:extLst>
          </p:cNvPr>
          <p:cNvSpPr txBox="1"/>
          <p:nvPr/>
        </p:nvSpPr>
        <p:spPr>
          <a:xfrm>
            <a:off x="2698242" y="1555161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controllers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11780C-E434-440E-9498-5993A5434DE1}"/>
              </a:ext>
            </a:extLst>
          </p:cNvPr>
          <p:cNvSpPr txBox="1"/>
          <p:nvPr/>
        </p:nvSpPr>
        <p:spPr>
          <a:xfrm>
            <a:off x="2733416" y="247457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routes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FBC76B-C9EE-403E-AEB0-8F6C55218199}"/>
              </a:ext>
            </a:extLst>
          </p:cNvPr>
          <p:cNvSpPr txBox="1"/>
          <p:nvPr/>
        </p:nvSpPr>
        <p:spPr>
          <a:xfrm>
            <a:off x="2771183" y="34768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views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BDEA10-091F-43A0-AC48-475E0C162A49}"/>
              </a:ext>
            </a:extLst>
          </p:cNvPr>
          <p:cNvSpPr txBox="1"/>
          <p:nvPr/>
        </p:nvSpPr>
        <p:spPr>
          <a:xfrm>
            <a:off x="2771183" y="447911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app.js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1FCA478-81E0-41A3-ABBF-53D2F7BAA973}"/>
              </a:ext>
            </a:extLst>
          </p:cNvPr>
          <p:cNvSpPr/>
          <p:nvPr/>
        </p:nvSpPr>
        <p:spPr>
          <a:xfrm>
            <a:off x="2389805" y="1377952"/>
            <a:ext cx="688009" cy="3851196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71EA51C-0BC9-4DA9-B5F2-736D64E79AFA}"/>
              </a:ext>
            </a:extLst>
          </p:cNvPr>
          <p:cNvSpPr/>
          <p:nvPr/>
        </p:nvSpPr>
        <p:spPr>
          <a:xfrm>
            <a:off x="5963956" y="2942043"/>
            <a:ext cx="688009" cy="460976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C69D7CD-4D03-434C-A80B-10F47536A65C}"/>
              </a:ext>
            </a:extLst>
          </p:cNvPr>
          <p:cNvSpPr txBox="1"/>
          <p:nvPr/>
        </p:nvSpPr>
        <p:spPr>
          <a:xfrm>
            <a:off x="4388945" y="1551801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LoginController.js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5BBC01-1587-431F-9A54-B8EF76D82EF0}"/>
              </a:ext>
            </a:extLst>
          </p:cNvPr>
          <p:cNvSpPr txBox="1"/>
          <p:nvPr/>
        </p:nvSpPr>
        <p:spPr>
          <a:xfrm>
            <a:off x="4154030" y="26053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login.js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1EEF7C4-8748-46B5-B13D-54D1D38FECA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800" y="3661512"/>
            <a:ext cx="1939452" cy="1747353"/>
          </a:xfrm>
          <a:prstGeom prst="bentConnector3">
            <a:avLst>
              <a:gd name="adj1" fmla="val 883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470C4D8-8FE8-47A3-9A1A-22477F4C37A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69800" y="2917234"/>
            <a:ext cx="1840067" cy="744278"/>
          </a:xfrm>
          <a:prstGeom prst="bentConnector3">
            <a:avLst>
              <a:gd name="adj1" fmla="val 93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074CDD-9FBD-469A-BDAD-014ED16D7E9E}"/>
              </a:ext>
            </a:extLst>
          </p:cNvPr>
          <p:cNvSpPr txBox="1"/>
          <p:nvPr/>
        </p:nvSpPr>
        <p:spPr>
          <a:xfrm>
            <a:off x="5336416" y="29420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img</a:t>
            </a:r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E39197-C111-4AA1-AAD2-2AB65F9FC40D}"/>
              </a:ext>
            </a:extLst>
          </p:cNvPr>
          <p:cNvSpPr txBox="1"/>
          <p:nvPr/>
        </p:nvSpPr>
        <p:spPr>
          <a:xfrm>
            <a:off x="5287188" y="3569179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layouts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97BB5E-C7FB-489D-A962-445BB4CB17C0}"/>
              </a:ext>
            </a:extLst>
          </p:cNvPr>
          <p:cNvSpPr txBox="1"/>
          <p:nvPr/>
        </p:nvSpPr>
        <p:spPr>
          <a:xfrm>
            <a:off x="5287188" y="430016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4875F3B-BA99-44B9-9773-9194029B97B0}"/>
              </a:ext>
            </a:extLst>
          </p:cNvPr>
          <p:cNvSpPr txBox="1"/>
          <p:nvPr/>
        </p:nvSpPr>
        <p:spPr>
          <a:xfrm>
            <a:off x="5287188" y="4904517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home.hbs</a:t>
            </a:r>
            <a:endParaRPr lang="es-MX" dirty="0"/>
          </a:p>
        </p:txBody>
      </p:sp>
      <p:sp>
        <p:nvSpPr>
          <p:cNvPr id="42" name="Abrir llave 41">
            <a:extLst>
              <a:ext uri="{FF2B5EF4-FFF2-40B4-BE49-F238E27FC236}">
                <a16:creationId xmlns:a16="http://schemas.microsoft.com/office/drawing/2014/main" id="{619D043E-5AB2-4B69-8302-9232CF083EAA}"/>
              </a:ext>
            </a:extLst>
          </p:cNvPr>
          <p:cNvSpPr/>
          <p:nvPr/>
        </p:nvSpPr>
        <p:spPr>
          <a:xfrm>
            <a:off x="3853336" y="2439505"/>
            <a:ext cx="688009" cy="744278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79CD05E0-020B-46E2-A4BB-C183C3A494D8}"/>
              </a:ext>
            </a:extLst>
          </p:cNvPr>
          <p:cNvSpPr/>
          <p:nvPr/>
        </p:nvSpPr>
        <p:spPr>
          <a:xfrm>
            <a:off x="6041098" y="4216556"/>
            <a:ext cx="1739485" cy="631890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E7927F39-E1D5-4A5E-B39E-55D2D260FCEB}"/>
              </a:ext>
            </a:extLst>
          </p:cNvPr>
          <p:cNvSpPr/>
          <p:nvPr/>
        </p:nvSpPr>
        <p:spPr>
          <a:xfrm>
            <a:off x="6281566" y="3523357"/>
            <a:ext cx="688009" cy="460976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B628B1-E64B-4FE1-8C12-2A7B00A97869}"/>
              </a:ext>
            </a:extLst>
          </p:cNvPr>
          <p:cNvSpPr txBox="1"/>
          <p:nvPr/>
        </p:nvSpPr>
        <p:spPr>
          <a:xfrm>
            <a:off x="6369826" y="2987865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imagenes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0392294-84E7-48DB-86FE-9CD290864B79}"/>
              </a:ext>
            </a:extLst>
          </p:cNvPr>
          <p:cNvSpPr txBox="1"/>
          <p:nvPr/>
        </p:nvSpPr>
        <p:spPr>
          <a:xfrm>
            <a:off x="6635503" y="358942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main.hbs</a:t>
            </a:r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948833-0635-4CDE-B662-2E5B4AA63AE7}"/>
              </a:ext>
            </a:extLst>
          </p:cNvPr>
          <p:cNvSpPr txBox="1"/>
          <p:nvPr/>
        </p:nvSpPr>
        <p:spPr>
          <a:xfrm>
            <a:off x="6910839" y="4167306"/>
            <a:ext cx="126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index.hbs</a:t>
            </a:r>
            <a:endParaRPr lang="es-MX" dirty="0"/>
          </a:p>
          <a:p>
            <a:r>
              <a:rPr lang="es-MX" dirty="0" err="1"/>
              <a:t>register.hbs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290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E0666E-4DA0-4DED-8090-83C5EEB802B0}"/>
              </a:ext>
            </a:extLst>
          </p:cNvPr>
          <p:cNvSpPr txBox="1"/>
          <p:nvPr/>
        </p:nvSpPr>
        <p:spPr>
          <a:xfrm>
            <a:off x="276446" y="457199"/>
            <a:ext cx="113449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Login </a:t>
            </a:r>
          </a:p>
          <a:p>
            <a:r>
              <a:rPr lang="es-MX" dirty="0"/>
              <a:t>-Carpeta principal</a:t>
            </a:r>
          </a:p>
          <a:p>
            <a:pPr lvl="1"/>
            <a:r>
              <a:rPr lang="es-MX" dirty="0"/>
              <a:t>/</a:t>
            </a:r>
            <a:r>
              <a:rPr lang="es-MX" dirty="0" err="1"/>
              <a:t>node_modules</a:t>
            </a:r>
            <a:endParaRPr lang="es-MX" dirty="0"/>
          </a:p>
          <a:p>
            <a:pPr lvl="1"/>
            <a:r>
              <a:rPr lang="es-MX" dirty="0"/>
              <a:t>-almacena todas las librerías instaladas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/</a:t>
            </a:r>
            <a:r>
              <a:rPr lang="es-MX" dirty="0" err="1"/>
              <a:t>src</a:t>
            </a:r>
            <a:endParaRPr lang="es-MX" dirty="0"/>
          </a:p>
          <a:p>
            <a:pPr lvl="1"/>
            <a:r>
              <a:rPr lang="es-MX" dirty="0"/>
              <a:t>-Es la carpeta de origen que contiene toda la interfaz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controllers</a:t>
            </a:r>
            <a:endParaRPr lang="es-MX" dirty="0"/>
          </a:p>
          <a:p>
            <a:pPr lvl="1"/>
            <a:r>
              <a:rPr lang="es-MX" dirty="0"/>
              <a:t>	-contiene la lógica del control del flujo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controllers</a:t>
            </a:r>
            <a:r>
              <a:rPr lang="es-MX" dirty="0"/>
              <a:t>/LoginController.js</a:t>
            </a:r>
          </a:p>
          <a:p>
            <a:pPr lvl="2"/>
            <a:r>
              <a:rPr lang="es-MX" dirty="0"/>
              <a:t>	-Funciones para el control del flujo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routes</a:t>
            </a:r>
            <a:endParaRPr lang="es-MX" dirty="0"/>
          </a:p>
          <a:p>
            <a:pPr lvl="2"/>
            <a:r>
              <a:rPr lang="es-MX" dirty="0"/>
              <a:t>-Contiene el control de la rutas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routes</a:t>
            </a:r>
            <a:r>
              <a:rPr lang="es-MX" dirty="0"/>
              <a:t>/login.js</a:t>
            </a:r>
          </a:p>
          <a:p>
            <a:pPr lvl="2"/>
            <a:r>
              <a:rPr lang="es-MX" dirty="0"/>
              <a:t>	-Controlador de rutas de acceso en el sistema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26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0C904E-E1ED-449D-80B2-E8321678D494}"/>
              </a:ext>
            </a:extLst>
          </p:cNvPr>
          <p:cNvSpPr txBox="1"/>
          <p:nvPr/>
        </p:nvSpPr>
        <p:spPr>
          <a:xfrm>
            <a:off x="370367" y="224963"/>
            <a:ext cx="114512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views</a:t>
            </a:r>
            <a:endParaRPr lang="es-MX" dirty="0"/>
          </a:p>
          <a:p>
            <a:pPr lvl="2"/>
            <a:r>
              <a:rPr lang="es-MX" dirty="0"/>
              <a:t>	-Contiene todos los archivos  creados por el programador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img</a:t>
            </a:r>
            <a:endParaRPr lang="es-MX" dirty="0"/>
          </a:p>
          <a:p>
            <a:pPr lvl="2"/>
            <a:r>
              <a:rPr lang="es-MX" dirty="0"/>
              <a:t>		-Carpeta donde se guarda el contenido multimedia </a:t>
            </a:r>
          </a:p>
          <a:p>
            <a:pPr lvl="2"/>
            <a:r>
              <a:rPr lang="es-MX" dirty="0"/>
              <a:t>	</a:t>
            </a:r>
          </a:p>
          <a:p>
            <a:pPr lvl="4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layouts</a:t>
            </a:r>
            <a:endParaRPr lang="es-MX" dirty="0"/>
          </a:p>
          <a:p>
            <a:pPr lvl="4"/>
            <a:r>
              <a:rPr lang="es-MX" dirty="0"/>
              <a:t>	-Lugar donde se guardan las plantillas</a:t>
            </a:r>
          </a:p>
          <a:p>
            <a:pPr lvl="4"/>
            <a:endParaRPr lang="es-MX" dirty="0"/>
          </a:p>
          <a:p>
            <a:pPr lvl="4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layouts</a:t>
            </a:r>
            <a:r>
              <a:rPr lang="es-MX" dirty="0"/>
              <a:t>/</a:t>
            </a:r>
            <a:r>
              <a:rPr lang="es-MX" dirty="0" err="1"/>
              <a:t>main.hbs</a:t>
            </a:r>
            <a:endParaRPr lang="es-MX" dirty="0"/>
          </a:p>
          <a:p>
            <a:pPr lvl="4"/>
            <a:r>
              <a:rPr lang="es-MX" dirty="0"/>
              <a:t>		-</a:t>
            </a:r>
            <a:r>
              <a:rPr lang="es-MX" dirty="0" err="1"/>
              <a:t>Handlebar</a:t>
            </a:r>
            <a:r>
              <a:rPr lang="es-MX" dirty="0"/>
              <a:t> con la barra de navegación</a:t>
            </a:r>
          </a:p>
          <a:p>
            <a:pPr lvl="4"/>
            <a:r>
              <a:rPr lang="es-MX" dirty="0"/>
              <a:t>	</a:t>
            </a:r>
          </a:p>
          <a:p>
            <a:pPr lvl="4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endParaRPr lang="es-MX" dirty="0"/>
          </a:p>
          <a:p>
            <a:pPr lvl="4"/>
            <a:r>
              <a:rPr lang="es-MX" dirty="0"/>
              <a:t>	-carpeta donde se almacenan los códigos de inicio de sesión y registro</a:t>
            </a:r>
          </a:p>
          <a:p>
            <a:pPr lvl="4"/>
            <a:r>
              <a:rPr lang="es-MX" dirty="0"/>
              <a:t>	</a:t>
            </a:r>
          </a:p>
          <a:p>
            <a:pPr lvl="4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r>
              <a:rPr lang="es-MX" dirty="0"/>
              <a:t>/</a:t>
            </a:r>
            <a:r>
              <a:rPr lang="es-MX" dirty="0" err="1"/>
              <a:t>index.hbs</a:t>
            </a:r>
            <a:endParaRPr lang="es-MX" dirty="0"/>
          </a:p>
          <a:p>
            <a:pPr lvl="2"/>
            <a:r>
              <a:rPr lang="es-MX" dirty="0"/>
              <a:t>			-</a:t>
            </a:r>
            <a:r>
              <a:rPr lang="es-MX" dirty="0" err="1"/>
              <a:t>Codigo</a:t>
            </a:r>
            <a:r>
              <a:rPr lang="es-MX" dirty="0"/>
              <a:t> del </a:t>
            </a:r>
            <a:r>
              <a:rPr lang="es-MX" dirty="0" err="1"/>
              <a:t>login</a:t>
            </a:r>
            <a:endParaRPr lang="es-MX" dirty="0"/>
          </a:p>
          <a:p>
            <a:pPr lvl="2"/>
            <a:endParaRPr lang="es-MX" dirty="0"/>
          </a:p>
          <a:p>
            <a:pPr lvl="2"/>
            <a:r>
              <a:rPr lang="es-MX" dirty="0"/>
              <a:t>	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r>
              <a:rPr lang="es-MX" dirty="0"/>
              <a:t>/</a:t>
            </a:r>
            <a:r>
              <a:rPr lang="es-MX" dirty="0" err="1"/>
              <a:t>register.hbs</a:t>
            </a:r>
            <a:endParaRPr lang="es-MX" dirty="0"/>
          </a:p>
          <a:p>
            <a:pPr lvl="2"/>
            <a:r>
              <a:rPr lang="es-MX" dirty="0"/>
              <a:t>			-</a:t>
            </a:r>
            <a:r>
              <a:rPr lang="es-MX" dirty="0" err="1"/>
              <a:t>Codigo</a:t>
            </a:r>
            <a:r>
              <a:rPr lang="es-MX" dirty="0"/>
              <a:t> del formulario para registro</a:t>
            </a:r>
          </a:p>
          <a:p>
            <a:pPr lvl="2"/>
            <a:r>
              <a:rPr lang="es-MX" dirty="0"/>
              <a:t>		</a:t>
            </a:r>
          </a:p>
          <a:p>
            <a:pPr lvl="2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home.hbs</a:t>
            </a:r>
            <a:endParaRPr lang="es-MX" dirty="0"/>
          </a:p>
          <a:p>
            <a:pPr lvl="2"/>
            <a:r>
              <a:rPr lang="es-MX" dirty="0"/>
              <a:t>		-</a:t>
            </a:r>
            <a:r>
              <a:rPr lang="es-MX" dirty="0" err="1"/>
              <a:t>Codigo</a:t>
            </a:r>
            <a:r>
              <a:rPr lang="es-MX" dirty="0"/>
              <a:t> de la pagina de inicio</a:t>
            </a:r>
          </a:p>
          <a:p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745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CD890E5-E64A-673B-4001-1803CEBE1472}"/>
              </a:ext>
            </a:extLst>
          </p:cNvPr>
          <p:cNvSpPr txBox="1"/>
          <p:nvPr/>
        </p:nvSpPr>
        <p:spPr>
          <a:xfrm>
            <a:off x="469231" y="589546"/>
            <a:ext cx="11285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/app.js</a:t>
            </a:r>
          </a:p>
          <a:p>
            <a:pPr lvl="2"/>
            <a:r>
              <a:rPr lang="es-MX" dirty="0"/>
              <a:t>	-</a:t>
            </a:r>
            <a:r>
              <a:rPr lang="es-MX" dirty="0" err="1"/>
              <a:t>Codigo</a:t>
            </a:r>
            <a:r>
              <a:rPr lang="es-MX" dirty="0"/>
              <a:t> que ayuda a ejecutar el sistema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sistema.sql</a:t>
            </a:r>
            <a:endParaRPr lang="es-MX" dirty="0"/>
          </a:p>
          <a:p>
            <a:pPr lvl="2"/>
            <a:r>
              <a:rPr lang="es-MX" dirty="0"/>
              <a:t>	-base de datos del sistema</a:t>
            </a:r>
          </a:p>
          <a:p>
            <a:endParaRPr lang="es-MX" dirty="0"/>
          </a:p>
          <a:p>
            <a:r>
              <a:rPr lang="es-MX" dirty="0"/>
              <a:t>	/</a:t>
            </a:r>
            <a:r>
              <a:rPr lang="es-MX" dirty="0" err="1"/>
              <a:t>package-lock.json</a:t>
            </a:r>
            <a:endParaRPr lang="es-MX" dirty="0"/>
          </a:p>
          <a:p>
            <a:r>
              <a:rPr lang="es-MX" dirty="0"/>
              <a:t>	-Historial de paquetes instalados y optimiza las dependencias del trabajo</a:t>
            </a:r>
          </a:p>
          <a:p>
            <a:endParaRPr lang="es-MX" dirty="0"/>
          </a:p>
          <a:p>
            <a:r>
              <a:rPr lang="es-MX" dirty="0"/>
              <a:t>	/</a:t>
            </a:r>
            <a:r>
              <a:rPr lang="es-MX" dirty="0" err="1"/>
              <a:t>package.json</a:t>
            </a:r>
            <a:endParaRPr lang="es-MX" dirty="0"/>
          </a:p>
          <a:p>
            <a:r>
              <a:rPr lang="es-MX" dirty="0"/>
              <a:t>	-carpeta raíz </a:t>
            </a:r>
            <a:r>
              <a:rPr lang="es-MX"/>
              <a:t>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73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B375B7-7853-429B-9230-93178DBD952E}">
  <we:reference id="f12c312d-282a-4734-8843-05915fdfef0b" version="4.3.3.0" store="EXCatalog" storeType="EXCatalog"/>
  <we:alternateReferences>
    <we:reference id="WA104178141" version="4.3.3.0" store="es-MX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B6FE8B5-0070-4FA1-B300-A26199F86C17}">
  <we:reference id="a3b40b4f-8edf-490e-9df1-7e66f93912bf" version="1.1.0.0" store="EXCatalog" storeType="EXCatalog"/>
  <we:alternateReferences>
    <we:reference id="WA104380526" version="1.1.0.0" store="es-M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398</Words>
  <Application>Microsoft Office PowerPoint</Application>
  <PresentationFormat>Panorámica</PresentationFormat>
  <Paragraphs>86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Computo 2</dc:creator>
  <cp:lastModifiedBy>ITMAR YARITZI DE LOS SANTOS JARAMILLO</cp:lastModifiedBy>
  <cp:revision>9</cp:revision>
  <dcterms:created xsi:type="dcterms:W3CDTF">2023-02-24T23:48:47Z</dcterms:created>
  <dcterms:modified xsi:type="dcterms:W3CDTF">2023-02-26T22:36:21Z</dcterms:modified>
</cp:coreProperties>
</file>