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6" d="100"/>
          <a:sy n="106" d="100"/>
        </p:scale>
        <p:origin x="72" y="-2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Project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2024-02-14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Create a histogram to visualize the distribution of the selected numeric variable. You are encouraged to experiment with bin sizes and labels.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Warning: Removed 14525 rows containing non-finite values (`stat_bin()`).</a:t>
            </a:r>
          </a:p>
        </p:txBody>
      </p:sp>
      <p:pic>
        <p:nvPicPr>
          <p:cNvPr id="3" name="Picture 1" descr="Project_code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 indent="0">
              <a:buNone/>
            </a:pPr>
            <a:r>
              <a:rPr>
                <a:latin typeface="Courier"/>
              </a:rPr>
              <a:t>## Warning: Removed 4292 rows containing non-finite values (`stat_bin()`).</a:t>
            </a:r>
          </a:p>
        </p:txBody>
      </p:sp>
      <p:pic>
        <p:nvPicPr>
          <p:cNvPr id="2" name="Picture 1" descr="Project_code_files/figure-pptx/unnamed-chunk-7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Create a box plot to visualize the median, quartiles, and potential outliers of the selected numeric variable.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Warning: Continuous x aesthetic
## ℹ did you forget `aes(group = ...)`?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Removed 266 rows containing missing values (`stat_boxplot()`).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Removed 14259 rows containing non-finite values (`stat_boxplot()`).</a:t>
            </a:r>
          </a:p>
        </p:txBody>
      </p:sp>
      <p:pic>
        <p:nvPicPr>
          <p:cNvPr id="3" name="Picture 1" descr="Project_code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1</a:t>
            </a:r>
          </a:p>
          <a:p>
            <a:pPr lvl="0"/>
            <a:r>
              <a:t>Bullet 2</a:t>
            </a:r>
          </a:p>
          <a:p>
            <a:pPr lvl="0"/>
            <a:r>
              <a:t>Bullet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3" name="Picture 1" descr="Project_code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Load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800" dirty="0">
                <a:latin typeface="Courier"/>
              </a:rPr>
              <a:t>##  [1] "</a:t>
            </a:r>
            <a:r>
              <a:rPr sz="800" dirty="0" err="1">
                <a:latin typeface="Courier"/>
              </a:rPr>
              <a:t>Country.Name</a:t>
            </a:r>
            <a:r>
              <a:rPr sz="800" dirty="0">
                <a:latin typeface="Courier"/>
              </a:rPr>
              <a:t>" "</a:t>
            </a:r>
            <a:r>
              <a:rPr sz="800" dirty="0" err="1">
                <a:latin typeface="Courier"/>
              </a:rPr>
              <a:t>Country.Code</a:t>
            </a:r>
            <a:r>
              <a:rPr sz="800" dirty="0">
                <a:latin typeface="Courier"/>
              </a:rPr>
              <a:t>" "X1960"        "X1961"        "X1962"       
##  [6] "X1963"        "X1964"        "X1965"        "X1966"        "X1967"       
## [11] "X1968"        "X1969"        "X1970"        "X1971"        "X1972"       
## [16] "X1973"        "X1974"        "X1975"        "X1976"        "X1977"       
## [21] "X1978"        "X1979"        "X1980"        "X1981"        "X1982"       
## [26] "X1983"        "X1984"        "X1985"        "X1986"        "X1987"       
## [31] "X1988"        "X1989"        "X1990"        "X1991"        "X1992"       
## [36] "X1993"        "X1994"        "X1995"        "X1996"        "X1997"       
## [41] "X1998"        "X1999"        "X2000"        "X2001"        "X2002"       
## [46] "X2003"        "X2004"        "X2005"        "X2006"        "X2007"       
## [51] "X2008"        "X2009"        "X2010"        "X2011"        "X2012"       
## [56] "X2013"        "X2014"        "X2015"        "X2016"        "X2017"       
## [61] "X2018"        "X2019"        "X2020"        "X2021"        "X2022"       
## [66] "X"</a:t>
            </a:r>
          </a:p>
          <a:p>
            <a:pPr lvl="0" indent="0">
              <a:buNone/>
            </a:pPr>
            <a:r>
              <a:rPr sz="800" dirty="0">
                <a:latin typeface="Courier"/>
              </a:rPr>
              <a:t>##                  </a:t>
            </a:r>
            <a:r>
              <a:rPr sz="800" dirty="0" err="1">
                <a:latin typeface="Courier"/>
              </a:rPr>
              <a:t>Country.Name</a:t>
            </a:r>
            <a:r>
              <a:rPr sz="800" dirty="0">
                <a:latin typeface="Courier"/>
              </a:rPr>
              <a:t> </a:t>
            </a:r>
            <a:r>
              <a:rPr sz="800" dirty="0" err="1">
                <a:latin typeface="Courier"/>
              </a:rPr>
              <a:t>Country.Code</a:t>
            </a:r>
            <a:r>
              <a:rPr sz="800" dirty="0">
                <a:latin typeface="Courier"/>
              </a:rPr>
              <a:t> X1960 X1961 X1962 X1963 X1964 X1965
## 1                       Aruba          ABW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2 Africa Eastern and Southern          AFE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3                 Afghanistan          AFG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4  Africa Western and Central          AFW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5                      Angola          AGO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6                     Albania          ALB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  X1966 X1967 X1968 X1969 X1970 X1971 X1972 X1973 X1974 X1975 X1976 X1977 X1978
## 1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2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3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4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5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6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  X1979 X1980 X1981 X1982 X1983 X1984 X1985 X1986 X1987 X1988 X1989 X1990 X1991
## 1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2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3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4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5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6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  X1992 X1993 X1994 X1995 X1996 X1997 X1998 X1999 X2000 X2001 X2002 X2003 X2004
## 1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2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3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4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5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21.4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6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0.5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1.1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  X2005 X2006 X2007 X2008 X2009 X2010 X2011 X2012 X2013 X2014 X2015 X2016 X2017
## 1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2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3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4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5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14.6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6   0.6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0.2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0.6    NA     1   0.1   0.1   0.4
##   X2018 X2019 X2020 X2021 X2022  X
## 1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2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3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4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5  31.1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
## 6   0.0     0     0    NA    </a:t>
            </a:r>
            <a:r>
              <a:rPr sz="800" dirty="0" err="1">
                <a:latin typeface="Courier"/>
              </a:rPr>
              <a:t>NA</a:t>
            </a:r>
            <a:r>
              <a:rPr sz="800" dirty="0">
                <a:latin typeface="Courier"/>
              </a:rPr>
              <a:t> </a:t>
            </a:r>
            <a:r>
              <a:rPr sz="800" dirty="0" err="1">
                <a:latin typeface="Courier"/>
              </a:rPr>
              <a:t>NA</a:t>
            </a:r>
            <a:endParaRPr sz="800" dirty="0">
              <a:latin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Convert data to long format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dirty="0">
                <a:latin typeface="Courier"/>
              </a:rPr>
              <a:t>## 
## Attaching package: '</a:t>
            </a:r>
            <a:r>
              <a:rPr dirty="0" err="1">
                <a:latin typeface="Courier"/>
              </a:rPr>
              <a:t>dplyr</a:t>
            </a:r>
            <a:r>
              <a:rPr dirty="0">
                <a:latin typeface="Courier"/>
              </a:rPr>
              <a:t>'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The following objects are masked from '</a:t>
            </a:r>
            <a:r>
              <a:rPr dirty="0" err="1">
                <a:latin typeface="Courier"/>
              </a:rPr>
              <a:t>package:stats</a:t>
            </a:r>
            <a:r>
              <a:rPr dirty="0">
                <a:latin typeface="Courier"/>
              </a:rPr>
              <a:t>':
## 
##     filter, lag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The following objects are masked from '</a:t>
            </a:r>
            <a:r>
              <a:rPr dirty="0" err="1">
                <a:latin typeface="Courier"/>
              </a:rPr>
              <a:t>package:base</a:t>
            </a:r>
            <a:r>
              <a:rPr dirty="0">
                <a:latin typeface="Courier"/>
              </a:rPr>
              <a:t>':
## 
##     intersect, </a:t>
            </a:r>
            <a:r>
              <a:rPr dirty="0" err="1">
                <a:latin typeface="Courier"/>
              </a:rPr>
              <a:t>setdiff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setequal</a:t>
            </a:r>
            <a:r>
              <a:rPr dirty="0">
                <a:latin typeface="Courier"/>
              </a:rPr>
              <a:t>, union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"</a:t>
            </a:r>
            <a:r>
              <a:rPr dirty="0" err="1">
                <a:latin typeface="Courier"/>
              </a:rPr>
              <a:t>Country.Name</a:t>
            </a:r>
            <a:r>
              <a:rPr dirty="0">
                <a:latin typeface="Courier"/>
              </a:rPr>
              <a:t>" "</a:t>
            </a:r>
            <a:r>
              <a:rPr dirty="0" err="1">
                <a:latin typeface="Courier"/>
              </a:rPr>
              <a:t>Country.Code</a:t>
            </a:r>
            <a:r>
              <a:rPr dirty="0">
                <a:latin typeface="Courier"/>
              </a:rPr>
              <a:t>" "Year"         "</a:t>
            </a:r>
            <a:r>
              <a:rPr dirty="0" err="1">
                <a:latin typeface="Courier"/>
              </a:rPr>
              <a:t>PovertyRatio</a:t>
            </a:r>
            <a:r>
              <a:rPr dirty="0">
                <a:latin typeface="Courier"/>
              </a:rPr>
              <a:t>"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              </a:t>
            </a:r>
            <a:r>
              <a:rPr dirty="0" err="1">
                <a:latin typeface="Courier"/>
              </a:rPr>
              <a:t>Country.Name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Country.Code</a:t>
            </a:r>
            <a:r>
              <a:rPr dirty="0">
                <a:latin typeface="Courier"/>
              </a:rPr>
              <a:t>  Year </a:t>
            </a:r>
            <a:r>
              <a:rPr dirty="0" err="1">
                <a:latin typeface="Courier"/>
              </a:rPr>
              <a:t>PovertyRatio</a:t>
            </a:r>
            <a:r>
              <a:rPr dirty="0">
                <a:latin typeface="Courier"/>
              </a:rPr>
              <a:t>
## 1                       Aruba          ABW X1960           NA
## 2 Africa Eastern and Southern          AFE X1960           NA
## 3                 Afghanistan          AFG X1960           NA
## 4  Africa Western and Central          AFW X1960           NA
## 5                      Angola          AGO X1960           NA
## 6                     Albania          ALB X1960           NA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Warning: Removed 5 rows containing missing values (`</a:t>
            </a:r>
            <a:r>
              <a:rPr dirty="0" err="1">
                <a:latin typeface="Courier"/>
              </a:rPr>
              <a:t>geom_line</a:t>
            </a:r>
            <a:r>
              <a:rPr dirty="0">
                <a:latin typeface="Courier"/>
              </a:rPr>
              <a:t>()`).</a:t>
            </a:r>
          </a:p>
        </p:txBody>
      </p:sp>
      <p:pic>
        <p:nvPicPr>
          <p:cNvPr id="3" name="Picture 1" descr="Project_code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plot the data for all the countries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Warning: Removed 12733 rows containing missing values (`geom_line()`).</a:t>
            </a:r>
          </a:p>
        </p:txBody>
      </p:sp>
      <p:pic>
        <p:nvPicPr>
          <p:cNvPr id="3" name="Picture 1" descr="Project_code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 indent="0">
              <a:buNone/>
            </a:pPr>
            <a:r>
              <a:rPr>
                <a:latin typeface="Courier"/>
              </a:rPr>
              <a:t>## Warning: Removed 14525 rows containing non-finite values (`stat_summary()`).</a:t>
            </a:r>
          </a:p>
        </p:txBody>
      </p:sp>
      <p:pic>
        <p:nvPicPr>
          <p:cNvPr id="2" name="Picture 1" descr="Project_code_files/figure-pptx/unnamed-chunk-6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Microsoft Office PowerPoint</Application>
  <PresentationFormat>On-screen Show (16:9)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</vt:lpstr>
      <vt:lpstr>Office Theme</vt:lpstr>
      <vt:lpstr>Project 1</vt:lpstr>
      <vt:lpstr>R Markdown</vt:lpstr>
      <vt:lpstr>Slide with Bullets</vt:lpstr>
      <vt:lpstr>Slide with R Output</vt:lpstr>
      <vt:lpstr>Slide with Plot</vt:lpstr>
      <vt:lpstr>Load the Dataset</vt:lpstr>
      <vt:lpstr>Convert data to long format</vt:lpstr>
      <vt:lpstr>plot the data for all the countries</vt:lpstr>
      <vt:lpstr>PowerPoint Presentation</vt:lpstr>
      <vt:lpstr>Create a histogram to visualize the distribution of the selected numeric variable. You are encouraged to experiment with bin sizes and labels.</vt:lpstr>
      <vt:lpstr>PowerPoint Presentation</vt:lpstr>
      <vt:lpstr>Create a box plot to visualize the median, quartiles, and potential outliers of the selected numeric variable.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/>
  <cp:keywords/>
  <cp:lastModifiedBy>Kevin Lopez Chavez</cp:lastModifiedBy>
  <cp:revision>1</cp:revision>
  <dcterms:created xsi:type="dcterms:W3CDTF">2024-02-14T06:24:54Z</dcterms:created>
  <dcterms:modified xsi:type="dcterms:W3CDTF">2024-02-14T06:27:14Z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2024-02-14</vt:lpwstr>
  </property>
  <property fmtid="{D5CDD505-2E9C-101B-9397-08002B2CF9AE}" pid="3" name="output">
    <vt:lpwstr/>
  </property>
</Properties>
</file>