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visualstudioalmrangers/2016/02/15/introducing-the-visual-studio-alm-rangers-kevin-mack/" TargetMode="External"/><Relationship Id="rId2" Type="http://schemas.openxmlformats.org/officeDocument/2006/relationships/hyperlink" Target="https://mackbyt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pricing/details/application-insights/" TargetMode="External"/><Relationship Id="rId4" Type="http://schemas.openxmlformats.org/officeDocument/2006/relationships/hyperlink" Target="https://docs.microsoft.com/en-us/azure/application-insigh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what the heck your users are doing?</a:t>
            </a:r>
          </a:p>
        </p:txBody>
      </p:sp>
    </p:spTree>
    <p:extLst>
      <p:ext uri="{BB962C8B-B14F-4D97-AF65-F5344CB8AC3E}">
        <p14:creationId xmlns:p14="http://schemas.microsoft.com/office/powerpoint/2010/main" val="40726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Application Insights?</a:t>
            </a:r>
          </a:p>
          <a:p>
            <a:r>
              <a:rPr lang="en-US" dirty="0"/>
              <a:t>What problem are we solving?</a:t>
            </a:r>
          </a:p>
          <a:p>
            <a:r>
              <a:rPr lang="en-US" dirty="0"/>
              <a:t>How do I install it in a new application?</a:t>
            </a:r>
          </a:p>
          <a:p>
            <a:r>
              <a:rPr lang="en-US" dirty="0"/>
              <a:t>What kind of data can I track?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1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Application Insights?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Insights is a real-time solution for capturing telemetry about how your applications are being used.</a:t>
            </a:r>
          </a:p>
          <a:p>
            <a:r>
              <a:rPr lang="en-US" dirty="0"/>
              <a:t>Application Insights can perform the following actions:</a:t>
            </a:r>
          </a:p>
          <a:p>
            <a:pPr lvl="1"/>
            <a:r>
              <a:rPr lang="en-US" dirty="0"/>
              <a:t>Basic application telemetry (requests, responses, exceptions)</a:t>
            </a:r>
          </a:p>
          <a:p>
            <a:pPr lvl="1"/>
            <a:r>
              <a:rPr lang="en-US" dirty="0"/>
              <a:t>Performance Monitoring (request times, response times, client side exceptions)</a:t>
            </a:r>
          </a:p>
          <a:p>
            <a:pPr lvl="1"/>
            <a:r>
              <a:rPr lang="en-US" dirty="0"/>
              <a:t>Application Monitoring (Up time, and notifications)</a:t>
            </a:r>
          </a:p>
          <a:p>
            <a:pPr lvl="1"/>
            <a:r>
              <a:rPr lang="en-US" dirty="0"/>
              <a:t>Live Monitoring</a:t>
            </a:r>
          </a:p>
          <a:p>
            <a:pPr lvl="1"/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91935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are we solving?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application performance in environments.</a:t>
            </a:r>
          </a:p>
          <a:p>
            <a:r>
              <a:rPr lang="en-US" dirty="0"/>
              <a:t>Stopping the vicious “App is slow” cycle.</a:t>
            </a:r>
          </a:p>
          <a:p>
            <a:r>
              <a:rPr lang="en-US" dirty="0"/>
              <a:t>Monitoring User Behavior to govern development decisions.</a:t>
            </a:r>
          </a:p>
          <a:p>
            <a:r>
              <a:rPr lang="en-US" dirty="0"/>
              <a:t>Monitoring SLA’s.</a:t>
            </a:r>
          </a:p>
          <a:p>
            <a:r>
              <a:rPr lang="en-US" dirty="0"/>
              <a:t>Monitoring Uptime.</a:t>
            </a:r>
          </a:p>
          <a:p>
            <a:r>
              <a:rPr lang="en-US" dirty="0"/>
              <a:t>Diagnosing application behavior under stress.</a:t>
            </a:r>
          </a:p>
        </p:txBody>
      </p:sp>
    </p:spTree>
    <p:extLst>
      <p:ext uri="{BB962C8B-B14F-4D97-AF65-F5344CB8AC3E}">
        <p14:creationId xmlns:p14="http://schemas.microsoft.com/office/powerpoint/2010/main" val="406471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Enough talk!</a:t>
            </a:r>
          </a:p>
        </p:txBody>
      </p:sp>
    </p:spTree>
    <p:extLst>
      <p:ext uri="{BB962C8B-B14F-4D97-AF65-F5344CB8AC3E}">
        <p14:creationId xmlns:p14="http://schemas.microsoft.com/office/powerpoint/2010/main" val="19842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Mack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Blog:  </a:t>
            </a:r>
            <a:r>
              <a:rPr lang="en-US" dirty="0">
                <a:hlinkClick r:id="rId2"/>
              </a:rPr>
              <a:t>https://mackbytes.com</a:t>
            </a:r>
            <a:endParaRPr lang="en-US" dirty="0"/>
          </a:p>
          <a:p>
            <a:r>
              <a:rPr lang="en-US" dirty="0"/>
              <a:t>Twitter:  </a:t>
            </a:r>
            <a:r>
              <a:rPr lang="en-US" dirty="0" err="1"/>
              <a:t>KevinDMack</a:t>
            </a:r>
            <a:endParaRPr lang="en-US" dirty="0"/>
          </a:p>
          <a:p>
            <a:r>
              <a:rPr lang="en-US" dirty="0"/>
              <a:t>ALM Ranger Bio:  </a:t>
            </a:r>
            <a:r>
              <a:rPr lang="en-US" dirty="0">
                <a:hlinkClick r:id="rId3"/>
              </a:rPr>
              <a:t>https://blogs.msdn.microsoft.com/visualstudioalmrangers/2016/02/15/introducing-the-visual-studio-alm-rangers-kevin-mack/</a:t>
            </a:r>
            <a:endParaRPr lang="en-US" dirty="0"/>
          </a:p>
          <a:p>
            <a:r>
              <a:rPr lang="en-US" dirty="0"/>
              <a:t>Application Insights Documentation:  </a:t>
            </a:r>
            <a:r>
              <a:rPr lang="en-US" dirty="0">
                <a:hlinkClick r:id="rId4"/>
              </a:rPr>
              <a:t>https://docs.microsoft.com/en-us/azure/application-insights/</a:t>
            </a:r>
            <a:endParaRPr lang="en-US" dirty="0"/>
          </a:p>
          <a:p>
            <a:r>
              <a:rPr lang="en-US" dirty="0"/>
              <a:t>Application Insights Pricing Model:  </a:t>
            </a:r>
            <a:r>
              <a:rPr lang="en-US" dirty="0">
                <a:hlinkClick r:id="rId5"/>
              </a:rPr>
              <a:t>https://azure.microsoft.com/en-us/pricing/details/application-insights/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808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</TotalTime>
  <Words>223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Application Insights</vt:lpstr>
      <vt:lpstr>Agenda</vt:lpstr>
      <vt:lpstr>What is Application Insights?</vt:lpstr>
      <vt:lpstr>What problems are we solving?</vt:lpstr>
      <vt:lpstr>DEMO</vt:lpstr>
      <vt:lpstr>Kevin Mack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Insights</dc:title>
  <dc:creator>Kevin Mack</dc:creator>
  <cp:lastModifiedBy>Kevin Mack</cp:lastModifiedBy>
  <cp:revision>3</cp:revision>
  <dcterms:created xsi:type="dcterms:W3CDTF">2017-03-21T19:14:26Z</dcterms:created>
  <dcterms:modified xsi:type="dcterms:W3CDTF">2017-03-23T13:30:11Z</dcterms:modified>
</cp:coreProperties>
</file>