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0a89c4fb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0a89c4fb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0a89c4fb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0a89c4fb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0a89c4fb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0a89c4fb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0a89c4fb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0a89c4fb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0a89c4fb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0a89c4fb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0a89c4fb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0a89c4fb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0a89c4fb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0a89c4fb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0a89c4fb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0a89c4fb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0a89c4fb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0a89c4fb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0a89c4fb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0a89c4fb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0a89c4fb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0a89c4f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0a89c4fb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0a89c4fb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0a89c4fb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0a89c4fb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0a89c4fb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0a89c4fb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Ubuntu</a:t>
            </a:r>
            <a:r>
              <a:rPr lang="zh-TW"/>
              <a:t>安裝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410570516 </a:t>
            </a:r>
            <a:r>
              <a:rPr lang="zh-TW"/>
              <a:t>醫資三 洪祐陞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安裝最後確認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350" y="1168474"/>
            <a:ext cx="6209300" cy="33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安裝後執行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350" y="1152475"/>
            <a:ext cx="59132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安裝一些軟體並等待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000" y="1250713"/>
            <a:ext cx="4773999" cy="32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登入剛剛設定的用戶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388" y="1207424"/>
            <a:ext cx="4889224" cy="33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完成!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363" y="1245988"/>
            <a:ext cx="4751274" cy="32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2740050" y="2200250"/>
            <a:ext cx="366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700">
                <a:solidFill>
                  <a:schemeClr val="dk1"/>
                </a:solidFill>
              </a:rPr>
              <a:t>安裝結束，謝謝!</a:t>
            </a:r>
            <a:endParaRPr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下載Ubuntu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950" y="1203550"/>
            <a:ext cx="6015550" cy="33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下載VirtualBox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50" y="1560725"/>
            <a:ext cx="7660102" cy="25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</a:t>
            </a:r>
            <a:r>
              <a:rPr lang="zh-TW"/>
              <a:t>VirtualBox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5050"/>
            <a:ext cx="3713876" cy="29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975" y="1369975"/>
            <a:ext cx="3877175" cy="298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 flipH="1" rot="10800000">
            <a:off x="4073175" y="2859775"/>
            <a:ext cx="6252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安裝VirtualBox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435" y="1382700"/>
            <a:ext cx="3771125" cy="29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安裝完成並新增Ubuntu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25" y="1269725"/>
            <a:ext cx="6094750" cy="31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建立虛擬機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800" y="1233938"/>
            <a:ext cx="6002400" cy="32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設定硬體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113" y="1230486"/>
            <a:ext cx="6013775" cy="32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設定硬碟容量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400" y="1207250"/>
            <a:ext cx="6117200" cy="33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