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61" r:id="rId6"/>
    <p:sldId id="262" r:id="rId7"/>
    <p:sldId id="272" r:id="rId8"/>
    <p:sldId id="263" r:id="rId9"/>
    <p:sldId id="273" r:id="rId10"/>
    <p:sldId id="266" r:id="rId11"/>
    <p:sldId id="276" r:id="rId12"/>
    <p:sldId id="264" r:id="rId13"/>
    <p:sldId id="274" r:id="rId14"/>
    <p:sldId id="265" r:id="rId15"/>
    <p:sldId id="275" r:id="rId16"/>
    <p:sldId id="267" r:id="rId17"/>
    <p:sldId id="277" r:id="rId18"/>
    <p:sldId id="268" r:id="rId19"/>
    <p:sldId id="256" r:id="rId20"/>
    <p:sldId id="258" r:id="rId21"/>
    <p:sldId id="259" r:id="rId22"/>
    <p:sldId id="269"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26D5D-E7F4-4261-9BFC-122002C81122}" v="1402" dt="2020-02-10T02:52:13.999"/>
    <p1510:client id="{58DF17EE-2E64-4FDF-993C-BA2DF3460019}" v="133" dt="2020-02-11T00:38:31.474"/>
    <p1510:client id="{C3A6273B-A764-4CBB-A626-3DA5B73EEADC}" v="12" dt="2020-02-07T23:51:48.350"/>
    <p1510:client id="{E56460FE-057C-6901-B5E7-EE3545D37798}" v="4" dt="2020-02-11T00:19:01.005"/>
    <p1510:client id="{F5B75297-2380-4889-955B-F8F4B853B351}" v="59" dt="2020-02-11T00:49:44.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0880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155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401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31062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471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3/28/2020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740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3/28/2020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913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3/28/2020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02269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3109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0646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3/28/2020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5644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3/28/2020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44108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KevinDeMars/netime-planner/issues" TargetMode="External"/><Relationship Id="rId2" Type="http://schemas.openxmlformats.org/officeDocument/2006/relationships/hyperlink" Target="https://kevindemars.github.io/netime-planner"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2276-EB9F-442B-ACBD-D471CE9A6B47}"/>
              </a:ext>
            </a:extLst>
          </p:cNvPr>
          <p:cNvSpPr>
            <a:spLocks noGrp="1"/>
          </p:cNvSpPr>
          <p:nvPr>
            <p:ph type="title"/>
          </p:nvPr>
        </p:nvSpPr>
        <p:spPr/>
        <p:txBody>
          <a:bodyPr>
            <a:normAutofit/>
          </a:bodyPr>
          <a:lstStyle/>
          <a:p>
            <a:r>
              <a:rPr lang="en-US" sz="6000" i="1" err="1">
                <a:latin typeface="BrowalliaUPC"/>
                <a:cs typeface="Calibri Light"/>
              </a:rPr>
              <a:t>NETime</a:t>
            </a:r>
            <a:r>
              <a:rPr lang="en-US" sz="6000" i="1">
                <a:latin typeface="BrowalliaUPC"/>
                <a:cs typeface="Calibri Light"/>
              </a:rPr>
              <a:t> Planner</a:t>
            </a:r>
            <a:endParaRPr lang="en-US" sz="6000" i="1">
              <a:latin typeface="BrowalliaUPC"/>
              <a:cs typeface="BrowalliaUPC"/>
            </a:endParaRPr>
          </a:p>
        </p:txBody>
      </p:sp>
      <p:sp>
        <p:nvSpPr>
          <p:cNvPr id="3" name="Content Placeholder 2">
            <a:extLst>
              <a:ext uri="{FF2B5EF4-FFF2-40B4-BE49-F238E27FC236}">
                <a16:creationId xmlns:a16="http://schemas.microsoft.com/office/drawing/2014/main" id="{FD5E2716-BED1-4D41-9D28-519B09051B15}"/>
              </a:ext>
            </a:extLst>
          </p:cNvPr>
          <p:cNvSpPr>
            <a:spLocks noGrp="1"/>
          </p:cNvSpPr>
          <p:nvPr>
            <p:ph idx="1"/>
          </p:nvPr>
        </p:nvSpPr>
        <p:spPr/>
        <p:txBody>
          <a:bodyPr vert="horz" lIns="91440" tIns="45720" rIns="91440" bIns="45720" rtlCol="0" anchor="t">
            <a:normAutofit/>
          </a:bodyPr>
          <a:lstStyle/>
          <a:p>
            <a:pPr marL="0" indent="0">
              <a:buNone/>
            </a:pPr>
            <a:r>
              <a:rPr lang="en-US" b="1" u="sng">
                <a:ea typeface="+mn-lt"/>
                <a:cs typeface="+mn-lt"/>
              </a:rPr>
              <a:t>Project Authors:</a:t>
            </a:r>
            <a:endParaRPr lang="en-US" b="1">
              <a:ea typeface="+mn-lt"/>
              <a:cs typeface="+mn-lt"/>
            </a:endParaRPr>
          </a:p>
          <a:p>
            <a:pPr>
              <a:buFont typeface="Arial"/>
              <a:buChar char="•"/>
            </a:pPr>
            <a:r>
              <a:rPr lang="en-US">
                <a:ea typeface="+mn-lt"/>
                <a:cs typeface="+mn-lt"/>
              </a:rPr>
              <a:t>Kevin DeMars</a:t>
            </a:r>
            <a:endParaRPr lang="en-US">
              <a:cs typeface="Calibri"/>
            </a:endParaRPr>
          </a:p>
          <a:p>
            <a:pPr>
              <a:buFont typeface="Arial"/>
              <a:buChar char="•"/>
            </a:pPr>
            <a:r>
              <a:rPr lang="en-US">
                <a:ea typeface="+mn-lt"/>
                <a:cs typeface="+mn-lt"/>
              </a:rPr>
              <a:t>Trenton Strickland</a:t>
            </a:r>
          </a:p>
          <a:p>
            <a:pPr>
              <a:buFont typeface="Arial"/>
              <a:buChar char="•"/>
            </a:pPr>
            <a:r>
              <a:rPr lang="en-US">
                <a:ea typeface="+mn-lt"/>
                <a:cs typeface="+mn-lt"/>
              </a:rPr>
              <a:t>Eric Jaroszewski</a:t>
            </a:r>
            <a:endParaRPr lang="en-US"/>
          </a:p>
          <a:p>
            <a:pPr>
              <a:buFont typeface="Arial"/>
              <a:buChar char="•"/>
            </a:pPr>
            <a:r>
              <a:rPr lang="en-US">
                <a:ea typeface="+mn-lt"/>
                <a:cs typeface="+mn-lt"/>
              </a:rPr>
              <a:t>Joshua Kanagasabai</a:t>
            </a:r>
            <a:endParaRPr lang="en-US"/>
          </a:p>
          <a:p>
            <a:pPr>
              <a:buFont typeface="Arial"/>
              <a:buChar char="•"/>
            </a:pPr>
            <a:r>
              <a:rPr lang="en-US">
                <a:ea typeface="+mn-lt"/>
                <a:cs typeface="+mn-lt"/>
              </a:rPr>
              <a:t>Max Cadeddu</a:t>
            </a:r>
            <a:endParaRPr lang="en-US"/>
          </a:p>
          <a:p>
            <a:pPr>
              <a:buFont typeface="Arial"/>
              <a:buChar char="•"/>
            </a:pPr>
            <a:r>
              <a:rPr lang="en-US">
                <a:ea typeface="+mn-lt"/>
                <a:cs typeface="+mn-lt"/>
              </a:rPr>
              <a:t>Samuel Kim</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28401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B0FE-93E5-47CD-BDDE-693FDCFE02BF}"/>
              </a:ext>
            </a:extLst>
          </p:cNvPr>
          <p:cNvSpPr>
            <a:spLocks noGrp="1"/>
          </p:cNvSpPr>
          <p:nvPr>
            <p:ph type="title"/>
          </p:nvPr>
        </p:nvSpPr>
        <p:spPr/>
        <p:txBody>
          <a:bodyPr/>
          <a:lstStyle/>
          <a:p>
            <a:r>
              <a:rPr lang="en-US"/>
              <a:t>SSD</a:t>
            </a:r>
          </a:p>
        </p:txBody>
      </p:sp>
      <p:pic>
        <p:nvPicPr>
          <p:cNvPr id="4" name="Picture 4" descr="A screenshot of a cell phone&#10;&#10;Description generated with high confidence">
            <a:extLst>
              <a:ext uri="{FF2B5EF4-FFF2-40B4-BE49-F238E27FC236}">
                <a16:creationId xmlns:a16="http://schemas.microsoft.com/office/drawing/2014/main" id="{3C6E3FB1-C7D8-4E6F-B332-E781BDEEAB29}"/>
              </a:ext>
            </a:extLst>
          </p:cNvPr>
          <p:cNvPicPr>
            <a:picLocks noChangeAspect="1"/>
          </p:cNvPicPr>
          <p:nvPr/>
        </p:nvPicPr>
        <p:blipFill>
          <a:blip r:embed="rId2"/>
          <a:stretch>
            <a:fillRect/>
          </a:stretch>
        </p:blipFill>
        <p:spPr>
          <a:xfrm>
            <a:off x="4656966" y="664958"/>
            <a:ext cx="6488847" cy="5522769"/>
          </a:xfrm>
          <a:prstGeom prst="rect">
            <a:avLst/>
          </a:prstGeom>
        </p:spPr>
      </p:pic>
    </p:spTree>
    <p:extLst>
      <p:ext uri="{BB962C8B-B14F-4D97-AF65-F5344CB8AC3E}">
        <p14:creationId xmlns:p14="http://schemas.microsoft.com/office/powerpoint/2010/main" val="293990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Time Statistics &amp; Calculations</a:t>
            </a:r>
          </a:p>
          <a:p>
            <a:pPr marL="285750" indent="-285750">
              <a:buFont typeface="Arial"/>
              <a:buChar char="•"/>
            </a:pPr>
            <a:r>
              <a:rPr lang="en-US" sz="4000"/>
              <a:t>Calculate Free Time</a:t>
            </a:r>
            <a:endParaRPr lang="en-US"/>
          </a:p>
          <a:p>
            <a:pPr marL="285750" indent="-285750">
              <a:buFont typeface="Arial"/>
              <a:buChar char="•"/>
            </a:pPr>
            <a:r>
              <a:rPr lang="en-US" sz="4000"/>
              <a:t>Time left on Task</a:t>
            </a:r>
          </a:p>
          <a:p>
            <a:pPr marL="285750" indent="-285750">
              <a:buFont typeface="Arial"/>
              <a:buChar char="•"/>
            </a:pPr>
            <a:r>
              <a:rPr lang="en-US" sz="4000"/>
              <a:t>Time Spent on Task</a:t>
            </a:r>
          </a:p>
        </p:txBody>
      </p:sp>
    </p:spTree>
    <p:extLst>
      <p:ext uri="{BB962C8B-B14F-4D97-AF65-F5344CB8AC3E}">
        <p14:creationId xmlns:p14="http://schemas.microsoft.com/office/powerpoint/2010/main" val="8875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46F3-4B8C-4182-A694-CE83F5FCEF85}"/>
              </a:ext>
            </a:extLst>
          </p:cNvPr>
          <p:cNvSpPr>
            <a:spLocks noGrp="1"/>
          </p:cNvSpPr>
          <p:nvPr>
            <p:ph type="title"/>
          </p:nvPr>
        </p:nvSpPr>
        <p:spPr/>
        <p:txBody>
          <a:bodyPr/>
          <a:lstStyle/>
          <a:p>
            <a:r>
              <a:rPr lang="en-US"/>
              <a:t>SSD</a:t>
            </a:r>
          </a:p>
        </p:txBody>
      </p:sp>
      <p:pic>
        <p:nvPicPr>
          <p:cNvPr id="4" name="Picture 4" descr="A screenshot of a cell phone&#10;&#10;Description generated with very high confidence">
            <a:extLst>
              <a:ext uri="{FF2B5EF4-FFF2-40B4-BE49-F238E27FC236}">
                <a16:creationId xmlns:a16="http://schemas.microsoft.com/office/drawing/2014/main" id="{911BB9BE-9C96-41F2-A184-8CA16D7FC89F}"/>
              </a:ext>
            </a:extLst>
          </p:cNvPr>
          <p:cNvPicPr>
            <a:picLocks noChangeAspect="1"/>
          </p:cNvPicPr>
          <p:nvPr/>
        </p:nvPicPr>
        <p:blipFill>
          <a:blip r:embed="rId2"/>
          <a:stretch>
            <a:fillRect/>
          </a:stretch>
        </p:blipFill>
        <p:spPr>
          <a:xfrm>
            <a:off x="3510595" y="962737"/>
            <a:ext cx="8252527" cy="5013445"/>
          </a:xfrm>
          <a:prstGeom prst="rect">
            <a:avLst/>
          </a:prstGeom>
        </p:spPr>
      </p:pic>
    </p:spTree>
    <p:extLst>
      <p:ext uri="{BB962C8B-B14F-4D97-AF65-F5344CB8AC3E}">
        <p14:creationId xmlns:p14="http://schemas.microsoft.com/office/powerpoint/2010/main" val="184370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Schedule Operations</a:t>
            </a:r>
          </a:p>
          <a:p>
            <a:pPr marL="285750" indent="-285750">
              <a:buFont typeface="Arial"/>
              <a:buChar char="•"/>
            </a:pPr>
            <a:r>
              <a:rPr lang="en-US" sz="4000"/>
              <a:t>Assign Work Time</a:t>
            </a:r>
            <a:endParaRPr lang="en-US"/>
          </a:p>
          <a:p>
            <a:pPr marL="285750" indent="-285750">
              <a:buFont typeface="Arial"/>
              <a:buChar char="•"/>
            </a:pPr>
            <a:r>
              <a:rPr lang="en-US" sz="4000"/>
              <a:t>Auto – Append Event</a:t>
            </a:r>
          </a:p>
          <a:p>
            <a:pPr marL="285750" indent="-285750">
              <a:buFont typeface="Arial"/>
              <a:buChar char="•"/>
            </a:pPr>
            <a:r>
              <a:rPr lang="en-US" sz="4000"/>
              <a:t>Generate To-Do List</a:t>
            </a:r>
            <a:endParaRPr lang="en-US"/>
          </a:p>
        </p:txBody>
      </p:sp>
    </p:spTree>
    <p:extLst>
      <p:ext uri="{BB962C8B-B14F-4D97-AF65-F5344CB8AC3E}">
        <p14:creationId xmlns:p14="http://schemas.microsoft.com/office/powerpoint/2010/main" val="128605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D16C-3EAF-4053-B355-2E5F91C70546}"/>
              </a:ext>
            </a:extLst>
          </p:cNvPr>
          <p:cNvSpPr>
            <a:spLocks noGrp="1"/>
          </p:cNvSpPr>
          <p:nvPr>
            <p:ph type="title"/>
          </p:nvPr>
        </p:nvSpPr>
        <p:spPr/>
        <p:txBody>
          <a:bodyPr/>
          <a:lstStyle/>
          <a:p>
            <a:r>
              <a:rPr lang="en-US"/>
              <a:t>SSD</a:t>
            </a:r>
          </a:p>
        </p:txBody>
      </p:sp>
      <p:pic>
        <p:nvPicPr>
          <p:cNvPr id="4" name="Picture 4" descr="A screenshot of a cell phone&#10;&#10;Description generated with high confidence">
            <a:extLst>
              <a:ext uri="{FF2B5EF4-FFF2-40B4-BE49-F238E27FC236}">
                <a16:creationId xmlns:a16="http://schemas.microsoft.com/office/drawing/2014/main" id="{59CFF6E1-67AD-4F92-AF9C-7B182003ED81}"/>
              </a:ext>
            </a:extLst>
          </p:cNvPr>
          <p:cNvPicPr>
            <a:picLocks noChangeAspect="1"/>
          </p:cNvPicPr>
          <p:nvPr/>
        </p:nvPicPr>
        <p:blipFill>
          <a:blip r:embed="rId2"/>
          <a:stretch>
            <a:fillRect/>
          </a:stretch>
        </p:blipFill>
        <p:spPr>
          <a:xfrm>
            <a:off x="3537568" y="763234"/>
            <a:ext cx="8094213" cy="5237930"/>
          </a:xfrm>
          <a:prstGeom prst="rect">
            <a:avLst/>
          </a:prstGeom>
        </p:spPr>
      </p:pic>
    </p:spTree>
    <p:extLst>
      <p:ext uri="{BB962C8B-B14F-4D97-AF65-F5344CB8AC3E}">
        <p14:creationId xmlns:p14="http://schemas.microsoft.com/office/powerpoint/2010/main" val="380741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9E9-88BF-4D6E-A9C2-6F0E563C4E26}"/>
              </a:ext>
            </a:extLst>
          </p:cNvPr>
          <p:cNvSpPr>
            <a:spLocks noGrp="1"/>
          </p:cNvSpPr>
          <p:nvPr>
            <p:ph type="title"/>
          </p:nvPr>
        </p:nvSpPr>
        <p:spPr/>
        <p:txBody>
          <a:bodyPr/>
          <a:lstStyle/>
          <a:p>
            <a:r>
              <a:rPr lang="en-US"/>
              <a:t>Wireframes</a:t>
            </a:r>
          </a:p>
        </p:txBody>
      </p:sp>
    </p:spTree>
    <p:extLst>
      <p:ext uri="{BB962C8B-B14F-4D97-AF65-F5344CB8AC3E}">
        <p14:creationId xmlns:p14="http://schemas.microsoft.com/office/powerpoint/2010/main" val="137272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AC683E-B507-40D2-8C5F-EED04D6AF13A}"/>
              </a:ext>
            </a:extLst>
          </p:cNvPr>
          <p:cNvSpPr/>
          <p:nvPr/>
        </p:nvSpPr>
        <p:spPr>
          <a:xfrm>
            <a:off x="556593" y="529123"/>
            <a:ext cx="11078813" cy="5662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544C954-38D3-42DB-B2D5-B6798C28AE32}"/>
              </a:ext>
            </a:extLst>
          </p:cNvPr>
          <p:cNvGrpSpPr/>
          <p:nvPr/>
        </p:nvGrpSpPr>
        <p:grpSpPr>
          <a:xfrm>
            <a:off x="556593" y="529123"/>
            <a:ext cx="11078813" cy="400050"/>
            <a:chOff x="-1304013" y="1252691"/>
            <a:chExt cx="11078813" cy="400050"/>
          </a:xfrm>
        </p:grpSpPr>
        <p:pic>
          <p:nvPicPr>
            <p:cNvPr id="5" name="Picture 4">
              <a:extLst>
                <a:ext uri="{FF2B5EF4-FFF2-40B4-BE49-F238E27FC236}">
                  <a16:creationId xmlns:a16="http://schemas.microsoft.com/office/drawing/2014/main" id="{6EB8FE05-AFCC-485F-AF46-43612ABCD3EB}"/>
                </a:ext>
              </a:extLst>
            </p:cNvPr>
            <p:cNvPicPr>
              <a:picLocks noChangeAspect="1"/>
            </p:cNvPicPr>
            <p:nvPr/>
          </p:nvPicPr>
          <p:blipFill>
            <a:blip r:embed="rId2"/>
            <a:stretch>
              <a:fillRect/>
            </a:stretch>
          </p:blipFill>
          <p:spPr>
            <a:xfrm>
              <a:off x="7431650" y="1252691"/>
              <a:ext cx="2343150" cy="400050"/>
            </a:xfrm>
            <a:prstGeom prst="rect">
              <a:avLst/>
            </a:prstGeom>
          </p:spPr>
        </p:pic>
        <p:pic>
          <p:nvPicPr>
            <p:cNvPr id="6" name="Picture 5">
              <a:extLst>
                <a:ext uri="{FF2B5EF4-FFF2-40B4-BE49-F238E27FC236}">
                  <a16:creationId xmlns:a16="http://schemas.microsoft.com/office/drawing/2014/main" id="{332D3D85-4261-4A24-AA8B-33A294354FEA}"/>
                </a:ext>
              </a:extLst>
            </p:cNvPr>
            <p:cNvPicPr>
              <a:picLocks noChangeAspect="1"/>
            </p:cNvPicPr>
            <p:nvPr/>
          </p:nvPicPr>
          <p:blipFill rotWithShape="1">
            <a:blip r:embed="rId2"/>
            <a:srcRect r="64555"/>
            <a:stretch/>
          </p:blipFill>
          <p:spPr>
            <a:xfrm>
              <a:off x="-1304013" y="1252691"/>
              <a:ext cx="8735664" cy="400050"/>
            </a:xfrm>
            <a:prstGeom prst="rect">
              <a:avLst/>
            </a:prstGeom>
          </p:spPr>
        </p:pic>
      </p:grpSp>
      <p:sp>
        <p:nvSpPr>
          <p:cNvPr id="9" name="Rectangle 8">
            <a:extLst>
              <a:ext uri="{FF2B5EF4-FFF2-40B4-BE49-F238E27FC236}">
                <a16:creationId xmlns:a16="http://schemas.microsoft.com/office/drawing/2014/main" id="{475E5569-7379-4964-90FE-4194002DAD58}"/>
              </a:ext>
            </a:extLst>
          </p:cNvPr>
          <p:cNvSpPr/>
          <p:nvPr/>
        </p:nvSpPr>
        <p:spPr>
          <a:xfrm>
            <a:off x="4414682" y="2203040"/>
            <a:ext cx="3362634"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9BD95D9-37D5-4702-A834-6A9C3C5FFE6E}"/>
              </a:ext>
            </a:extLst>
          </p:cNvPr>
          <p:cNvSpPr/>
          <p:nvPr/>
        </p:nvSpPr>
        <p:spPr>
          <a:xfrm>
            <a:off x="4414682" y="3245259"/>
            <a:ext cx="3362634"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91A93ED5-3762-453B-B27F-4AF1A1E85E9F}"/>
              </a:ext>
            </a:extLst>
          </p:cNvPr>
          <p:cNvSpPr txBox="1"/>
          <p:nvPr/>
        </p:nvSpPr>
        <p:spPr>
          <a:xfrm>
            <a:off x="4414682" y="1697290"/>
            <a:ext cx="2546555" cy="369332"/>
          </a:xfrm>
          <a:prstGeom prst="rect">
            <a:avLst/>
          </a:prstGeom>
          <a:noFill/>
        </p:spPr>
        <p:txBody>
          <a:bodyPr wrap="square" rtlCol="0">
            <a:spAutoFit/>
          </a:bodyPr>
          <a:lstStyle/>
          <a:p>
            <a:r>
              <a:rPr lang="en-US"/>
              <a:t>Username</a:t>
            </a:r>
          </a:p>
        </p:txBody>
      </p:sp>
      <p:sp>
        <p:nvSpPr>
          <p:cNvPr id="12" name="TextBox 11">
            <a:extLst>
              <a:ext uri="{FF2B5EF4-FFF2-40B4-BE49-F238E27FC236}">
                <a16:creationId xmlns:a16="http://schemas.microsoft.com/office/drawing/2014/main" id="{6B0F5FDC-A5A3-434C-9DF2-4C22A7931207}"/>
              </a:ext>
            </a:extLst>
          </p:cNvPr>
          <p:cNvSpPr txBox="1"/>
          <p:nvPr/>
        </p:nvSpPr>
        <p:spPr>
          <a:xfrm>
            <a:off x="4414682" y="2739508"/>
            <a:ext cx="2546555" cy="369332"/>
          </a:xfrm>
          <a:prstGeom prst="rect">
            <a:avLst/>
          </a:prstGeom>
          <a:noFill/>
        </p:spPr>
        <p:txBody>
          <a:bodyPr wrap="square" rtlCol="0">
            <a:spAutoFit/>
          </a:bodyPr>
          <a:lstStyle/>
          <a:p>
            <a:r>
              <a:rPr lang="en-US"/>
              <a:t>Password</a:t>
            </a:r>
          </a:p>
        </p:txBody>
      </p:sp>
      <p:sp>
        <p:nvSpPr>
          <p:cNvPr id="13" name="Rectangle: Rounded Corners 12">
            <a:extLst>
              <a:ext uri="{FF2B5EF4-FFF2-40B4-BE49-F238E27FC236}">
                <a16:creationId xmlns:a16="http://schemas.microsoft.com/office/drawing/2014/main" id="{04D1646A-AA07-4E6D-9796-E3DFC5DAB1B7}"/>
              </a:ext>
            </a:extLst>
          </p:cNvPr>
          <p:cNvSpPr/>
          <p:nvPr/>
        </p:nvSpPr>
        <p:spPr>
          <a:xfrm>
            <a:off x="5122606" y="3907471"/>
            <a:ext cx="1946785"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Login</a:t>
            </a:r>
          </a:p>
        </p:txBody>
      </p:sp>
      <p:sp>
        <p:nvSpPr>
          <p:cNvPr id="14" name="Rectangle: Rounded Corners 13">
            <a:extLst>
              <a:ext uri="{FF2B5EF4-FFF2-40B4-BE49-F238E27FC236}">
                <a16:creationId xmlns:a16="http://schemas.microsoft.com/office/drawing/2014/main" id="{3D97AC8F-9472-4154-A06F-305B3B2753E5}"/>
              </a:ext>
            </a:extLst>
          </p:cNvPr>
          <p:cNvSpPr/>
          <p:nvPr/>
        </p:nvSpPr>
        <p:spPr>
          <a:xfrm>
            <a:off x="5122606" y="4502842"/>
            <a:ext cx="1946785"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Sign Up</a:t>
            </a:r>
          </a:p>
        </p:txBody>
      </p:sp>
    </p:spTree>
    <p:extLst>
      <p:ext uri="{BB962C8B-B14F-4D97-AF65-F5344CB8AC3E}">
        <p14:creationId xmlns:p14="http://schemas.microsoft.com/office/powerpoint/2010/main" val="139528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F88532B-D489-4E35-A0EA-5D4A32AF0E45}"/>
              </a:ext>
            </a:extLst>
          </p:cNvPr>
          <p:cNvPicPr>
            <a:picLocks noChangeAspect="1"/>
          </p:cNvPicPr>
          <p:nvPr/>
        </p:nvPicPr>
        <p:blipFill>
          <a:blip r:embed="rId2"/>
          <a:stretch>
            <a:fillRect/>
          </a:stretch>
        </p:blipFill>
        <p:spPr>
          <a:xfrm>
            <a:off x="312588" y="150309"/>
            <a:ext cx="11349383" cy="6705737"/>
          </a:xfrm>
          <a:prstGeom prst="rect">
            <a:avLst/>
          </a:prstGeom>
        </p:spPr>
      </p:pic>
    </p:spTree>
    <p:extLst>
      <p:ext uri="{BB962C8B-B14F-4D97-AF65-F5344CB8AC3E}">
        <p14:creationId xmlns:p14="http://schemas.microsoft.com/office/powerpoint/2010/main" val="50516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04509D20-D756-4651-A625-454014A52113}"/>
              </a:ext>
            </a:extLst>
          </p:cNvPr>
          <p:cNvPicPr>
            <a:picLocks noChangeAspect="1"/>
          </p:cNvPicPr>
          <p:nvPr/>
        </p:nvPicPr>
        <p:blipFill>
          <a:blip r:embed="rId2"/>
          <a:stretch>
            <a:fillRect/>
          </a:stretch>
        </p:blipFill>
        <p:spPr>
          <a:xfrm>
            <a:off x="517660" y="319883"/>
            <a:ext cx="11029986" cy="6368466"/>
          </a:xfrm>
          <a:prstGeom prst="rect">
            <a:avLst/>
          </a:prstGeom>
        </p:spPr>
      </p:pic>
    </p:spTree>
    <p:extLst>
      <p:ext uri="{BB962C8B-B14F-4D97-AF65-F5344CB8AC3E}">
        <p14:creationId xmlns:p14="http://schemas.microsoft.com/office/powerpoint/2010/main" val="57901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D16-96C9-4D6E-AC17-DD976EA68368}"/>
              </a:ext>
            </a:extLst>
          </p:cNvPr>
          <p:cNvSpPr>
            <a:spLocks noGrp="1"/>
          </p:cNvSpPr>
          <p:nvPr>
            <p:ph type="title"/>
          </p:nvPr>
        </p:nvSpPr>
        <p:spPr/>
        <p:txBody>
          <a:bodyPr/>
          <a:lstStyle/>
          <a:p>
            <a:r>
              <a:rPr lang="en-US"/>
              <a:t>Domain Model</a:t>
            </a:r>
          </a:p>
        </p:txBody>
      </p:sp>
    </p:spTree>
    <p:extLst>
      <p:ext uri="{BB962C8B-B14F-4D97-AF65-F5344CB8AC3E}">
        <p14:creationId xmlns:p14="http://schemas.microsoft.com/office/powerpoint/2010/main" val="59028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9C2F-F9EE-4781-B1C8-5BAB4F818C1F}"/>
              </a:ext>
            </a:extLst>
          </p:cNvPr>
          <p:cNvSpPr>
            <a:spLocks noGrp="1"/>
          </p:cNvSpPr>
          <p:nvPr>
            <p:ph type="title"/>
          </p:nvPr>
        </p:nvSpPr>
        <p:spPr/>
        <p:txBody>
          <a:bodyPr/>
          <a:lstStyle/>
          <a:p>
            <a:r>
              <a:rPr lang="en-US">
                <a:cs typeface="Calibri Light"/>
              </a:rPr>
              <a:t>Project Vision</a:t>
            </a:r>
            <a:endParaRPr lang="en-US"/>
          </a:p>
        </p:txBody>
      </p:sp>
      <p:sp>
        <p:nvSpPr>
          <p:cNvPr id="3" name="Content Placeholder 2">
            <a:extLst>
              <a:ext uri="{FF2B5EF4-FFF2-40B4-BE49-F238E27FC236}">
                <a16:creationId xmlns:a16="http://schemas.microsoft.com/office/drawing/2014/main" id="{16D15DEC-E863-434C-BAFF-452A62974D94}"/>
              </a:ext>
            </a:extLst>
          </p:cNvPr>
          <p:cNvSpPr>
            <a:spLocks noGrp="1"/>
          </p:cNvSpPr>
          <p:nvPr>
            <p:ph idx="1"/>
          </p:nvPr>
        </p:nvSpPr>
        <p:spPr>
          <a:xfrm>
            <a:off x="3637136" y="682440"/>
            <a:ext cx="7315200" cy="5494070"/>
          </a:xfrm>
        </p:spPr>
        <p:txBody>
          <a:bodyPr/>
          <a:lstStyle/>
          <a:p>
            <a:pPr algn="ctr"/>
            <a:r>
              <a:rPr lang="en-US"/>
              <a:t>NETime (pronounced "any time") Planner is a social planner focused on students.</a:t>
            </a:r>
          </a:p>
          <a:p>
            <a:pPr algn="ctr"/>
            <a:r>
              <a:rPr lang="en-US">
                <a:ea typeface="+mn-lt"/>
                <a:cs typeface="+mn-lt"/>
              </a:rPr>
              <a:t>In addition to the basic actions of managing personal deadlines and activities, it supports sharing schedules and collaborating on schedules with groups. Our goal is to make managing your schedule simple and convenient, with helpful features such as automatically appending events to your next free time.</a:t>
            </a:r>
            <a:endParaRPr lang="en-US"/>
          </a:p>
          <a:p>
            <a:pPr algn="ctr"/>
            <a:r>
              <a:rPr lang="en-US">
                <a:ea typeface="+mn-lt"/>
                <a:cs typeface="+mn-lt"/>
              </a:rPr>
              <a:t>The features don't stop as soon as you've entered your info into your schedule. NETime Planner provides features to analyze your schedule, giving you feedback on what percentage of time you have left for deadlines, how much free time you have each week, and more.</a:t>
            </a:r>
            <a:endParaRPr lang="en-US"/>
          </a:p>
          <a:p>
            <a:endParaRPr lang="en-US"/>
          </a:p>
        </p:txBody>
      </p:sp>
    </p:spTree>
    <p:extLst>
      <p:ext uri="{BB962C8B-B14F-4D97-AF65-F5344CB8AC3E}">
        <p14:creationId xmlns:p14="http://schemas.microsoft.com/office/powerpoint/2010/main" val="326030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 background&#10;&#10;Description generated with very high confidence">
            <a:extLst>
              <a:ext uri="{FF2B5EF4-FFF2-40B4-BE49-F238E27FC236}">
                <a16:creationId xmlns:a16="http://schemas.microsoft.com/office/drawing/2014/main" id="{148EC5CB-E4F4-422D-A692-4098B2528B0F}"/>
              </a:ext>
            </a:extLst>
          </p:cNvPr>
          <p:cNvPicPr>
            <a:picLocks noChangeAspect="1"/>
          </p:cNvPicPr>
          <p:nvPr/>
        </p:nvPicPr>
        <p:blipFill>
          <a:blip r:embed="rId2"/>
          <a:stretch>
            <a:fillRect/>
          </a:stretch>
        </p:blipFill>
        <p:spPr>
          <a:xfrm>
            <a:off x="1163905" y="185737"/>
            <a:ext cx="9473074" cy="6493270"/>
          </a:xfrm>
          <a:prstGeom prst="rect">
            <a:avLst/>
          </a:prstGeom>
        </p:spPr>
      </p:pic>
    </p:spTree>
    <p:extLst>
      <p:ext uri="{BB962C8B-B14F-4D97-AF65-F5344CB8AC3E}">
        <p14:creationId xmlns:p14="http://schemas.microsoft.com/office/powerpoint/2010/main" val="74876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9668-C033-4004-8B40-A218C7546BA9}"/>
              </a:ext>
            </a:extLst>
          </p:cNvPr>
          <p:cNvSpPr>
            <a:spLocks noGrp="1"/>
          </p:cNvSpPr>
          <p:nvPr>
            <p:ph type="title"/>
          </p:nvPr>
        </p:nvSpPr>
        <p:spPr/>
        <p:txBody>
          <a:bodyPr/>
          <a:lstStyle/>
          <a:p>
            <a:r>
              <a:rPr lang="en-US"/>
              <a:t>Website &amp; Questions?</a:t>
            </a:r>
          </a:p>
        </p:txBody>
      </p:sp>
      <p:graphicFrame>
        <p:nvGraphicFramePr>
          <p:cNvPr id="4" name="Table 5">
            <a:extLst>
              <a:ext uri="{FF2B5EF4-FFF2-40B4-BE49-F238E27FC236}">
                <a16:creationId xmlns:a16="http://schemas.microsoft.com/office/drawing/2014/main" id="{88A63D32-A43F-4F85-98E5-34AD4DA1CFE8}"/>
              </a:ext>
            </a:extLst>
          </p:cNvPr>
          <p:cNvGraphicFramePr>
            <a:graphicFrameLocks noGrp="1"/>
          </p:cNvGraphicFramePr>
          <p:nvPr>
            <p:extLst>
              <p:ext uri="{D42A27DB-BD31-4B8C-83A1-F6EECF244321}">
                <p14:modId xmlns:p14="http://schemas.microsoft.com/office/powerpoint/2010/main" val="3345462576"/>
              </p:ext>
            </p:extLst>
          </p:nvPr>
        </p:nvGraphicFramePr>
        <p:xfrm>
          <a:off x="3451013" y="1145709"/>
          <a:ext cx="8168640" cy="1280160"/>
        </p:xfrm>
        <a:graphic>
          <a:graphicData uri="http://schemas.openxmlformats.org/drawingml/2006/table">
            <a:tbl>
              <a:tblPr firstRow="1" bandRow="1">
                <a:tableStyleId>{073A0DAA-6AF3-43AB-8588-CEC1D06C72B9}</a:tableStyleId>
              </a:tblPr>
              <a:tblGrid>
                <a:gridCol w="4084320">
                  <a:extLst>
                    <a:ext uri="{9D8B030D-6E8A-4147-A177-3AD203B41FA5}">
                      <a16:colId xmlns:a16="http://schemas.microsoft.com/office/drawing/2014/main" val="959031426"/>
                    </a:ext>
                  </a:extLst>
                </a:gridCol>
                <a:gridCol w="4084320">
                  <a:extLst>
                    <a:ext uri="{9D8B030D-6E8A-4147-A177-3AD203B41FA5}">
                      <a16:colId xmlns:a16="http://schemas.microsoft.com/office/drawing/2014/main" val="211683185"/>
                    </a:ext>
                  </a:extLst>
                </a:gridCol>
              </a:tblGrid>
              <a:tr h="370840">
                <a:tc>
                  <a:txBody>
                    <a:bodyPr/>
                    <a:lstStyle/>
                    <a:p>
                      <a:r>
                        <a:rPr lang="en-US"/>
                        <a:t>Website</a:t>
                      </a:r>
                    </a:p>
                  </a:txBody>
                  <a:tcPr/>
                </a:tc>
                <a:tc>
                  <a:txBody>
                    <a:bodyPr/>
                    <a:lstStyle/>
                    <a:p>
                      <a:pPr lvl="0" algn="l">
                        <a:lnSpc>
                          <a:spcPct val="100000"/>
                        </a:lnSpc>
                        <a:spcBef>
                          <a:spcPts val="0"/>
                        </a:spcBef>
                        <a:spcAft>
                          <a:spcPts val="0"/>
                        </a:spcAft>
                        <a:buNone/>
                      </a:pPr>
                      <a:r>
                        <a:rPr lang="en-US" sz="1800" u="none" strike="noStrike" noProof="0">
                          <a:hlinkClick r:id="rId2"/>
                        </a:rPr>
                        <a:t>https://kevindemars.github.io/netime-planner</a:t>
                      </a:r>
                      <a:endParaRPr lang="en-US" sz="1800" u="none" strike="noStrike" noProof="0"/>
                    </a:p>
                  </a:txBody>
                  <a:tcPr/>
                </a:tc>
                <a:extLst>
                  <a:ext uri="{0D108BD9-81ED-4DB2-BD59-A6C34878D82A}">
                    <a16:rowId xmlns:a16="http://schemas.microsoft.com/office/drawing/2014/main" val="3113244184"/>
                  </a:ext>
                </a:extLst>
              </a:tr>
              <a:tr h="370840">
                <a:tc>
                  <a:txBody>
                    <a:bodyPr/>
                    <a:lstStyle/>
                    <a:p>
                      <a:pPr lvl="0">
                        <a:buNone/>
                      </a:pPr>
                      <a:r>
                        <a:rPr lang="en-US" sz="1800" b="0" i="0" u="none" strike="noStrike" noProof="0">
                          <a:latin typeface="Corbel"/>
                        </a:rPr>
                        <a:t>GitHub Repo:</a:t>
                      </a:r>
                      <a:endParaRPr lang="en-US"/>
                    </a:p>
                  </a:txBody>
                  <a:tcPr/>
                </a:tc>
                <a:tc>
                  <a:txBody>
                    <a:bodyPr/>
                    <a:lstStyle/>
                    <a:p>
                      <a:pPr lvl="0">
                        <a:buNone/>
                      </a:pPr>
                      <a:r>
                        <a:rPr lang="en-US" sz="1800" b="1" i="0" u="none" strike="noStrike" noProof="0">
                          <a:latin typeface="Corbel"/>
                          <a:hlinkClick r:id="rId3"/>
                        </a:rPr>
                        <a:t>https://github.com/KevinDeMars/netime-planner/issues</a:t>
                      </a:r>
                    </a:p>
                  </a:txBody>
                  <a:tcPr/>
                </a:tc>
                <a:extLst>
                  <a:ext uri="{0D108BD9-81ED-4DB2-BD59-A6C34878D82A}">
                    <a16:rowId xmlns:a16="http://schemas.microsoft.com/office/drawing/2014/main" val="449530581"/>
                  </a:ext>
                </a:extLst>
              </a:tr>
            </a:tbl>
          </a:graphicData>
        </a:graphic>
      </p:graphicFrame>
      <p:pic>
        <p:nvPicPr>
          <p:cNvPr id="7" name="Picture 7" descr="A person posing for the camera&#10;&#10;Description generated with very high confidence">
            <a:extLst>
              <a:ext uri="{FF2B5EF4-FFF2-40B4-BE49-F238E27FC236}">
                <a16:creationId xmlns:a16="http://schemas.microsoft.com/office/drawing/2014/main" id="{36165DFD-3E2E-4E79-889F-3436A8E0F8B2}"/>
              </a:ext>
            </a:extLst>
          </p:cNvPr>
          <p:cNvPicPr>
            <a:picLocks noChangeAspect="1"/>
          </p:cNvPicPr>
          <p:nvPr/>
        </p:nvPicPr>
        <p:blipFill>
          <a:blip r:embed="rId4"/>
          <a:stretch>
            <a:fillRect/>
          </a:stretch>
        </p:blipFill>
        <p:spPr>
          <a:xfrm>
            <a:off x="11565466" y="6080554"/>
            <a:ext cx="622771" cy="843139"/>
          </a:xfrm>
          <a:prstGeom prst="rect">
            <a:avLst/>
          </a:prstGeom>
        </p:spPr>
      </p:pic>
    </p:spTree>
    <p:extLst>
      <p:ext uri="{BB962C8B-B14F-4D97-AF65-F5344CB8AC3E}">
        <p14:creationId xmlns:p14="http://schemas.microsoft.com/office/powerpoint/2010/main" val="152049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User Profile</a:t>
            </a:r>
          </a:p>
          <a:p>
            <a:pPr marL="285750" indent="-285750">
              <a:buFont typeface="Arial"/>
              <a:buChar char="•"/>
            </a:pPr>
            <a:r>
              <a:rPr lang="en-US" sz="4000"/>
              <a:t>Create Profile</a:t>
            </a:r>
          </a:p>
          <a:p>
            <a:pPr marL="285750" indent="-285750">
              <a:buFont typeface="Arial"/>
              <a:buChar char="•"/>
            </a:pPr>
            <a:r>
              <a:rPr lang="en-US" sz="4000"/>
              <a:t>Edit Profile</a:t>
            </a:r>
          </a:p>
          <a:p>
            <a:pPr marL="285750" indent="-285750">
              <a:buFont typeface="Arial"/>
              <a:buChar char="•"/>
            </a:pPr>
            <a:r>
              <a:rPr lang="en-US" sz="4000"/>
              <a:t>View Schedule</a:t>
            </a:r>
            <a:endParaRPr lang="en-US"/>
          </a:p>
        </p:txBody>
      </p:sp>
    </p:spTree>
    <p:extLst>
      <p:ext uri="{BB962C8B-B14F-4D97-AF65-F5344CB8AC3E}">
        <p14:creationId xmlns:p14="http://schemas.microsoft.com/office/powerpoint/2010/main" val="377855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BA89-E8AF-4425-A039-53B1DF874B86}"/>
              </a:ext>
            </a:extLst>
          </p:cNvPr>
          <p:cNvSpPr>
            <a:spLocks noGrp="1"/>
          </p:cNvSpPr>
          <p:nvPr>
            <p:ph type="title"/>
          </p:nvPr>
        </p:nvSpPr>
        <p:spPr/>
        <p:txBody>
          <a:bodyPr/>
          <a:lstStyle/>
          <a:p>
            <a:r>
              <a:rPr lang="en-US"/>
              <a:t>SSD</a:t>
            </a:r>
          </a:p>
        </p:txBody>
      </p:sp>
      <p:pic>
        <p:nvPicPr>
          <p:cNvPr id="6" name="Picture 6" descr="A screenshot of a cell phone&#10;&#10;Description generated with very high confidence">
            <a:extLst>
              <a:ext uri="{FF2B5EF4-FFF2-40B4-BE49-F238E27FC236}">
                <a16:creationId xmlns:a16="http://schemas.microsoft.com/office/drawing/2014/main" id="{5BFE9DAF-E97E-4570-B3BE-D82B3EB3CDAE}"/>
              </a:ext>
            </a:extLst>
          </p:cNvPr>
          <p:cNvPicPr>
            <a:picLocks noChangeAspect="1"/>
          </p:cNvPicPr>
          <p:nvPr/>
        </p:nvPicPr>
        <p:blipFill>
          <a:blip r:embed="rId2"/>
          <a:stretch>
            <a:fillRect/>
          </a:stretch>
        </p:blipFill>
        <p:spPr>
          <a:xfrm>
            <a:off x="3510595" y="723576"/>
            <a:ext cx="7436579" cy="4992759"/>
          </a:xfrm>
          <a:prstGeom prst="rect">
            <a:avLst/>
          </a:prstGeom>
        </p:spPr>
      </p:pic>
    </p:spTree>
    <p:extLst>
      <p:ext uri="{BB962C8B-B14F-4D97-AF65-F5344CB8AC3E}">
        <p14:creationId xmlns:p14="http://schemas.microsoft.com/office/powerpoint/2010/main" val="340883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Deadlines &amp; Activities</a:t>
            </a:r>
          </a:p>
          <a:p>
            <a:pPr marL="285750" indent="-285750">
              <a:buFont typeface="Arial"/>
              <a:buChar char="•"/>
            </a:pPr>
            <a:r>
              <a:rPr lang="en-US" sz="4000"/>
              <a:t>Create</a:t>
            </a:r>
          </a:p>
          <a:p>
            <a:pPr marL="285750" indent="-285750">
              <a:buFont typeface="Arial"/>
              <a:buChar char="•"/>
            </a:pPr>
            <a:r>
              <a:rPr lang="en-US" sz="4000"/>
              <a:t>Edit</a:t>
            </a:r>
          </a:p>
          <a:p>
            <a:pPr marL="285750" indent="-285750">
              <a:buFont typeface="Arial"/>
              <a:buChar char="•"/>
            </a:pPr>
            <a:r>
              <a:rPr lang="en-US" sz="4000"/>
              <a:t>Remove </a:t>
            </a:r>
            <a:endParaRPr lang="en-US"/>
          </a:p>
        </p:txBody>
      </p:sp>
    </p:spTree>
    <p:extLst>
      <p:ext uri="{BB962C8B-B14F-4D97-AF65-F5344CB8AC3E}">
        <p14:creationId xmlns:p14="http://schemas.microsoft.com/office/powerpoint/2010/main" val="251078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2C30-037A-42D7-B000-3A86E61EBF13}"/>
              </a:ext>
            </a:extLst>
          </p:cNvPr>
          <p:cNvSpPr>
            <a:spLocks noGrp="1"/>
          </p:cNvSpPr>
          <p:nvPr>
            <p:ph type="title"/>
          </p:nvPr>
        </p:nvSpPr>
        <p:spPr/>
        <p:txBody>
          <a:bodyPr/>
          <a:lstStyle/>
          <a:p>
            <a:r>
              <a:rPr lang="en-US"/>
              <a:t>SSD</a:t>
            </a:r>
          </a:p>
        </p:txBody>
      </p:sp>
      <p:pic>
        <p:nvPicPr>
          <p:cNvPr id="4" name="Picture 4" descr="A screenshot of a cell phone&#10;&#10;Description generated with very high confidence">
            <a:extLst>
              <a:ext uri="{FF2B5EF4-FFF2-40B4-BE49-F238E27FC236}">
                <a16:creationId xmlns:a16="http://schemas.microsoft.com/office/drawing/2014/main" id="{A38CFCFC-7EB9-4A86-A428-EF267ACFED1C}"/>
              </a:ext>
            </a:extLst>
          </p:cNvPr>
          <p:cNvPicPr>
            <a:picLocks noChangeAspect="1"/>
          </p:cNvPicPr>
          <p:nvPr/>
        </p:nvPicPr>
        <p:blipFill>
          <a:blip r:embed="rId2"/>
          <a:stretch>
            <a:fillRect/>
          </a:stretch>
        </p:blipFill>
        <p:spPr>
          <a:xfrm>
            <a:off x="3550072" y="818181"/>
            <a:ext cx="7745256" cy="5115352"/>
          </a:xfrm>
          <a:prstGeom prst="rect">
            <a:avLst/>
          </a:prstGeom>
        </p:spPr>
      </p:pic>
    </p:spTree>
    <p:extLst>
      <p:ext uri="{BB962C8B-B14F-4D97-AF65-F5344CB8AC3E}">
        <p14:creationId xmlns:p14="http://schemas.microsoft.com/office/powerpoint/2010/main" val="334056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Groups</a:t>
            </a:r>
          </a:p>
          <a:p>
            <a:pPr marL="285750" indent="-285750">
              <a:buFont typeface="Arial"/>
              <a:buChar char="•"/>
            </a:pPr>
            <a:r>
              <a:rPr lang="en-US" sz="4000"/>
              <a:t>Create</a:t>
            </a:r>
            <a:endParaRPr lang="en-US"/>
          </a:p>
          <a:p>
            <a:pPr marL="285750" indent="-285750">
              <a:buFont typeface="Arial"/>
              <a:buChar char="•"/>
            </a:pPr>
            <a:r>
              <a:rPr lang="en-US" sz="4000"/>
              <a:t>Edit</a:t>
            </a:r>
          </a:p>
          <a:p>
            <a:pPr marL="285750" indent="-285750">
              <a:buFont typeface="Arial"/>
              <a:buChar char="•"/>
            </a:pPr>
            <a:r>
              <a:rPr lang="en-US" sz="4000"/>
              <a:t>Delete</a:t>
            </a:r>
          </a:p>
          <a:p>
            <a:pPr marL="285750" indent="-285750">
              <a:buFont typeface="Arial"/>
              <a:buChar char="•"/>
            </a:pPr>
            <a:r>
              <a:rPr lang="en-US" sz="4000"/>
              <a:t>Edit Permissions</a:t>
            </a:r>
          </a:p>
        </p:txBody>
      </p:sp>
    </p:spTree>
    <p:extLst>
      <p:ext uri="{BB962C8B-B14F-4D97-AF65-F5344CB8AC3E}">
        <p14:creationId xmlns:p14="http://schemas.microsoft.com/office/powerpoint/2010/main" val="313538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E94-D3F3-4AEB-B2D8-260B3E6B4D64}"/>
              </a:ext>
            </a:extLst>
          </p:cNvPr>
          <p:cNvSpPr>
            <a:spLocks noGrp="1"/>
          </p:cNvSpPr>
          <p:nvPr>
            <p:ph type="title"/>
          </p:nvPr>
        </p:nvSpPr>
        <p:spPr/>
        <p:txBody>
          <a:bodyPr/>
          <a:lstStyle/>
          <a:p>
            <a:r>
              <a:rPr lang="en-US"/>
              <a:t>SSD</a:t>
            </a:r>
          </a:p>
        </p:txBody>
      </p:sp>
      <p:pic>
        <p:nvPicPr>
          <p:cNvPr id="6" name="Picture 6" descr="A screenshot of a cell phone&#10;&#10;Description generated with very high confidence">
            <a:extLst>
              <a:ext uri="{FF2B5EF4-FFF2-40B4-BE49-F238E27FC236}">
                <a16:creationId xmlns:a16="http://schemas.microsoft.com/office/drawing/2014/main" id="{4980CAD3-98D1-4831-BC93-3DF857AD47C8}"/>
              </a:ext>
            </a:extLst>
          </p:cNvPr>
          <p:cNvPicPr>
            <a:picLocks noChangeAspect="1"/>
          </p:cNvPicPr>
          <p:nvPr/>
        </p:nvPicPr>
        <p:blipFill>
          <a:blip r:embed="rId2"/>
          <a:stretch>
            <a:fillRect/>
          </a:stretch>
        </p:blipFill>
        <p:spPr>
          <a:xfrm>
            <a:off x="5139974" y="500144"/>
            <a:ext cx="2662609" cy="5861525"/>
          </a:xfrm>
          <a:prstGeom prst="rect">
            <a:avLst/>
          </a:prstGeom>
        </p:spPr>
      </p:pic>
    </p:spTree>
    <p:extLst>
      <p:ext uri="{BB962C8B-B14F-4D97-AF65-F5344CB8AC3E}">
        <p14:creationId xmlns:p14="http://schemas.microsoft.com/office/powerpoint/2010/main" val="291402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FB54-1377-408C-BD0B-C8E41ADF79D7}"/>
              </a:ext>
            </a:extLst>
          </p:cNvPr>
          <p:cNvSpPr>
            <a:spLocks noGrp="1"/>
          </p:cNvSpPr>
          <p:nvPr>
            <p:ph type="title"/>
          </p:nvPr>
        </p:nvSpPr>
        <p:spPr>
          <a:xfrm>
            <a:off x="150148" y="879221"/>
            <a:ext cx="2990008" cy="1325563"/>
          </a:xfrm>
        </p:spPr>
        <p:txBody>
          <a:bodyPr>
            <a:normAutofit fontScale="90000"/>
          </a:bodyPr>
          <a:lstStyle/>
          <a:p>
            <a:r>
              <a:rPr lang="en-US">
                <a:cs typeface="Calibri Light"/>
              </a:rPr>
              <a:t>Highlighted </a:t>
            </a:r>
            <a:br>
              <a:rPr lang="en-US">
                <a:cs typeface="Calibri Light"/>
              </a:rPr>
            </a:br>
            <a:r>
              <a:rPr lang="en-US">
                <a:cs typeface="Calibri Light"/>
              </a:rPr>
              <a:t>Features</a:t>
            </a:r>
            <a:br>
              <a:rPr lang="en-US">
                <a:cs typeface="Calibri Light"/>
              </a:rPr>
            </a:br>
            <a:endParaRPr lang="en-US">
              <a:cs typeface="Calibri Light"/>
            </a:endParaRPr>
          </a:p>
        </p:txBody>
      </p:sp>
      <p:sp>
        <p:nvSpPr>
          <p:cNvPr id="6" name="TextBox 5">
            <a:extLst>
              <a:ext uri="{FF2B5EF4-FFF2-40B4-BE49-F238E27FC236}">
                <a16:creationId xmlns:a16="http://schemas.microsoft.com/office/drawing/2014/main" id="{F69D7BAA-5155-4FB3-9A95-E54EE1E7BFAE}"/>
              </a:ext>
            </a:extLst>
          </p:cNvPr>
          <p:cNvSpPr txBox="1"/>
          <p:nvPr/>
        </p:nvSpPr>
        <p:spPr>
          <a:xfrm>
            <a:off x="4048189" y="1080929"/>
            <a:ext cx="71335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t>Able to Share</a:t>
            </a:r>
          </a:p>
          <a:p>
            <a:pPr marL="742950" lvl="1" indent="-285750">
              <a:buFont typeface="Arial"/>
              <a:buChar char="•"/>
            </a:pPr>
            <a:r>
              <a:rPr lang="en-US" sz="4000"/>
              <a:t>Schedules</a:t>
            </a:r>
          </a:p>
          <a:p>
            <a:pPr marL="742950" lvl="1" indent="-285750">
              <a:buFont typeface="Arial"/>
              <a:buChar char="•"/>
            </a:pPr>
            <a:r>
              <a:rPr lang="en-US" sz="4000"/>
              <a:t>Events</a:t>
            </a:r>
          </a:p>
          <a:p>
            <a:pPr marL="285750" indent="-285750">
              <a:buFont typeface="Arial"/>
              <a:buChar char="•"/>
            </a:pPr>
            <a:r>
              <a:rPr lang="en-US" sz="4000"/>
              <a:t>Edit Privacy Settings</a:t>
            </a:r>
          </a:p>
        </p:txBody>
      </p:sp>
    </p:spTree>
    <p:extLst>
      <p:ext uri="{BB962C8B-B14F-4D97-AF65-F5344CB8AC3E}">
        <p14:creationId xmlns:p14="http://schemas.microsoft.com/office/powerpoint/2010/main" val="375881388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FDF58F2FC013479E76BFF366DE1C64" ma:contentTypeVersion="12" ma:contentTypeDescription="Create a new document." ma:contentTypeScope="" ma:versionID="e0e5b99e036315e221e81383596956ab">
  <xsd:schema xmlns:xsd="http://www.w3.org/2001/XMLSchema" xmlns:xs="http://www.w3.org/2001/XMLSchema" xmlns:p="http://schemas.microsoft.com/office/2006/metadata/properties" xmlns:ns3="0b5719b0-d5da-479d-86f6-f1e21e22adb6" xmlns:ns4="e30fbc9a-e66e-458f-8bb5-a97abc3a912d" targetNamespace="http://schemas.microsoft.com/office/2006/metadata/properties" ma:root="true" ma:fieldsID="56ffbda6fe1e93fc34cc322c4598e730" ns3:_="" ns4:_="">
    <xsd:import namespace="0b5719b0-d5da-479d-86f6-f1e21e22adb6"/>
    <xsd:import namespace="e30fbc9a-e66e-458f-8bb5-a97abc3a91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EventHashCode" minOccurs="0"/>
                <xsd:element ref="ns3:MediaServiceGenerationTim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5719b0-d5da-479d-86f6-f1e21e22ad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0fbc9a-e66e-458f-8bb5-a97abc3a912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895F87-DD41-4EC9-A733-1FF0A19483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5719b0-d5da-479d-86f6-f1e21e22adb6"/>
    <ds:schemaRef ds:uri="e30fbc9a-e66e-458f-8bb5-a97abc3a91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43FDF-1390-410B-8EB0-DAEE2850D07F}">
  <ds:schemaRefs>
    <ds:schemaRef ds:uri="http://schemas.microsoft.com/sharepoint/v3/contenttype/forms"/>
  </ds:schemaRefs>
</ds:datastoreItem>
</file>

<file path=customXml/itemProps3.xml><?xml version="1.0" encoding="utf-8"?>
<ds:datastoreItem xmlns:ds="http://schemas.openxmlformats.org/officeDocument/2006/customXml" ds:itemID="{CB9AB257-F2FE-40A4-9DA0-18DFBFCDAC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Frame</vt:lpstr>
      <vt:lpstr>NETime Planner</vt:lpstr>
      <vt:lpstr>Project Vision</vt:lpstr>
      <vt:lpstr>Highlighted  Features </vt:lpstr>
      <vt:lpstr>SSD</vt:lpstr>
      <vt:lpstr>Highlighted  Features </vt:lpstr>
      <vt:lpstr>SSD</vt:lpstr>
      <vt:lpstr>Highlighted  Features </vt:lpstr>
      <vt:lpstr>SSD</vt:lpstr>
      <vt:lpstr>Highlighted  Features </vt:lpstr>
      <vt:lpstr>SSD</vt:lpstr>
      <vt:lpstr>Highlighted  Features </vt:lpstr>
      <vt:lpstr>SSD</vt:lpstr>
      <vt:lpstr>Highlighted  Features </vt:lpstr>
      <vt:lpstr>SSD</vt:lpstr>
      <vt:lpstr>Wireframes</vt:lpstr>
      <vt:lpstr>PowerPoint Presentation</vt:lpstr>
      <vt:lpstr>PowerPoint Presentation</vt:lpstr>
      <vt:lpstr>PowerPoint Presentation</vt:lpstr>
      <vt:lpstr>Domain Model</vt:lpstr>
      <vt:lpstr>PowerPoint Presentation</vt:lpstr>
      <vt:lpstr>Website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Samuel</dc:creator>
  <cp:revision>2</cp:revision>
  <dcterms:created xsi:type="dcterms:W3CDTF">2020-02-07T22:42:48Z</dcterms:created>
  <dcterms:modified xsi:type="dcterms:W3CDTF">2020-03-28T23:04:48Z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0x01010095FDF58F2FC013479E76BFF366DE1C64</vt:lpwstr>
  </property>
</Properties>
</file>