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72" r:id="rId8"/>
    <p:sldId id="260" r:id="rId9"/>
    <p:sldId id="267" r:id="rId10"/>
    <p:sldId id="266" r:id="rId11"/>
    <p:sldId id="275" r:id="rId12"/>
    <p:sldId id="261" r:id="rId13"/>
    <p:sldId id="274" r:id="rId14"/>
    <p:sldId id="26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22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Software Engineering – </a:t>
            </a:r>
            <a:r>
              <a:rPr lang="fr-FR" dirty="0" err="1" smtClean="0"/>
              <a:t>MsCV</a:t>
            </a:r>
            <a:r>
              <a:rPr lang="fr-FR" dirty="0" smtClean="0"/>
              <a:t> : 3D Scanner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Romain </a:t>
            </a:r>
            <a:r>
              <a:rPr lang="fr-FR" dirty="0" smtClean="0"/>
              <a:t>CORSIN and </a:t>
            </a:r>
            <a:r>
              <a:rPr lang="fr-FR" dirty="0"/>
              <a:t>Kevin </a:t>
            </a:r>
            <a:r>
              <a:rPr lang="fr-FR" dirty="0" smtClean="0"/>
              <a:t>DESCHARRIERES</a:t>
            </a:r>
            <a:endParaRPr lang="fr-FR" dirty="0"/>
          </a:p>
          <a:p>
            <a:r>
              <a:rPr lang="fr-FR" dirty="0" smtClean="0"/>
              <a:t>Supervise </a:t>
            </a:r>
            <a:r>
              <a:rPr lang="fr-FR" dirty="0"/>
              <a:t>by </a:t>
            </a:r>
            <a:r>
              <a:rPr lang="en-US" dirty="0"/>
              <a:t>Jiang </a:t>
            </a:r>
            <a:r>
              <a:rPr lang="en-US" dirty="0" err="1"/>
              <a:t>Cansen</a:t>
            </a:r>
            <a:r>
              <a:rPr lang="en-US" dirty="0"/>
              <a:t> and </a:t>
            </a:r>
            <a:r>
              <a:rPr lang="en-US" dirty="0" err="1"/>
              <a:t>Strubel</a:t>
            </a:r>
            <a:r>
              <a:rPr lang="en-US" dirty="0"/>
              <a:t> David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228393"/>
            <a:ext cx="2775284" cy="14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8" y="2133600"/>
            <a:ext cx="7190098" cy="43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8716759" cy="4278966"/>
          </a:xfrm>
        </p:spPr>
      </p:pic>
    </p:spTree>
    <p:extLst>
      <p:ext uri="{BB962C8B-B14F-4D97-AF65-F5344CB8AC3E}">
        <p14:creationId xmlns:p14="http://schemas.microsoft.com/office/powerpoint/2010/main" val="339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Comments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32" y="2953593"/>
            <a:ext cx="10012680" cy="3435609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Uncommented</a:t>
            </a:r>
            <a:r>
              <a:rPr lang="fr-FR" dirty="0" smtClean="0"/>
              <a:t>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code but </a:t>
            </a:r>
            <a:r>
              <a:rPr lang="fr-FR" dirty="0" err="1" smtClean="0"/>
              <a:t>commented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32" y="2944962"/>
            <a:ext cx="1001268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Issues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learned</a:t>
            </a:r>
            <a:r>
              <a:rPr lang="fr-FR" dirty="0" smtClean="0"/>
              <a:t>?</a:t>
            </a:r>
          </a:p>
          <a:p>
            <a:r>
              <a:rPr lang="fr-FR" dirty="0" smtClean="0"/>
              <a:t>To go </a:t>
            </a:r>
            <a:r>
              <a:rPr lang="fr-FR" dirty="0" err="1" smtClean="0"/>
              <a:t>further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1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questions?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22" y="2836981"/>
            <a:ext cx="4136878" cy="4136878"/>
          </a:xfrm>
        </p:spPr>
      </p:pic>
    </p:spTree>
    <p:extLst>
      <p:ext uri="{BB962C8B-B14F-4D97-AF65-F5344CB8AC3E}">
        <p14:creationId xmlns:p14="http://schemas.microsoft.com/office/powerpoint/2010/main" val="12302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Debugging</a:t>
            </a:r>
            <a:endParaRPr lang="fr-FR" dirty="0"/>
          </a:p>
          <a:p>
            <a:r>
              <a:rPr lang="fr-FR" dirty="0" smtClean="0"/>
              <a:t>Interface </a:t>
            </a:r>
            <a:r>
              <a:rPr lang="fr-FR" dirty="0" smtClean="0"/>
              <a:t>GUI</a:t>
            </a:r>
          </a:p>
          <a:p>
            <a:r>
              <a:rPr lang="fr-FR" dirty="0" smtClean="0"/>
              <a:t>Class </a:t>
            </a:r>
            <a:r>
              <a:rPr lang="fr-FR" dirty="0" err="1" smtClean="0"/>
              <a:t>diagram</a:t>
            </a:r>
            <a:endParaRPr lang="fr-FR" dirty="0"/>
          </a:p>
          <a:p>
            <a:r>
              <a:rPr lang="fr-FR" dirty="0" err="1" smtClean="0"/>
              <a:t>Comments</a:t>
            </a:r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7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 smtClean="0"/>
              <a:t>projects</a:t>
            </a:r>
            <a:endParaRPr lang="fr-FR" dirty="0" smtClean="0"/>
          </a:p>
          <a:p>
            <a:r>
              <a:rPr lang="fr-FR" dirty="0" smtClean="0"/>
              <a:t>Goal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follow</a:t>
            </a:r>
            <a:endParaRPr lang="fr-FR" dirty="0" smtClean="0"/>
          </a:p>
          <a:p>
            <a:pPr lvl="1"/>
            <a:r>
              <a:rPr lang="fr-FR" dirty="0" err="1" smtClean="0"/>
              <a:t>Debugging</a:t>
            </a:r>
            <a:endParaRPr lang="fr-FR" dirty="0" smtClean="0"/>
          </a:p>
          <a:p>
            <a:pPr lvl="1"/>
            <a:r>
              <a:rPr lang="fr-FR" dirty="0" smtClean="0"/>
              <a:t>Interface</a:t>
            </a:r>
          </a:p>
          <a:p>
            <a:pPr lvl="1"/>
            <a:r>
              <a:rPr lang="fr-FR" dirty="0" err="1" smtClean="0"/>
              <a:t>Comments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5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Debugging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Study</a:t>
            </a:r>
            <a:r>
              <a:rPr lang="fr-FR" dirty="0" smtClean="0"/>
              <a:t> of the last </a:t>
            </a:r>
            <a:r>
              <a:rPr lang="fr-FR" dirty="0" err="1" smtClean="0"/>
              <a:t>year</a:t>
            </a:r>
            <a:r>
              <a:rPr lang="fr-FR" dirty="0" smtClean="0"/>
              <a:t> programs and reports</a:t>
            </a:r>
          </a:p>
          <a:p>
            <a:pPr lvl="1"/>
            <a:r>
              <a:rPr lang="en-US" dirty="0"/>
              <a:t>Group 1: https://github.com/umaatgithub/3D-KORN </a:t>
            </a:r>
            <a:endParaRPr lang="en-US" dirty="0" smtClean="0"/>
          </a:p>
          <a:p>
            <a:pPr lvl="1"/>
            <a:r>
              <a:rPr lang="en-US" dirty="0" smtClean="0"/>
              <a:t>Group2 </a:t>
            </a:r>
            <a:r>
              <a:rPr lang="en-US" dirty="0"/>
              <a:t>: https://github.com/WajahatAkhtar/Project-S.E 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3 : https://github.com/AnirudhPuligandla/3D_scanner 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4 : https://github.com/tazleef/Software-Engineering-Project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1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Debugging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Necessary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3" y="2767160"/>
            <a:ext cx="2617087" cy="9846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4385399"/>
            <a:ext cx="2617087" cy="8564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55" y="4385399"/>
            <a:ext cx="1819456" cy="8564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55" y="2767160"/>
            <a:ext cx="1819457" cy="98467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45" y="2767160"/>
            <a:ext cx="1260389" cy="9846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44" y="4385400"/>
            <a:ext cx="1260389" cy="8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Debugging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Necessary</a:t>
            </a:r>
            <a:r>
              <a:rPr lang="fr-FR" dirty="0" smtClean="0"/>
              <a:t> </a:t>
            </a:r>
            <a:r>
              <a:rPr lang="fr-FR" dirty="0" err="1" smtClean="0"/>
              <a:t>paths</a:t>
            </a:r>
            <a:endParaRPr lang="fr-FR" dirty="0" smtClean="0"/>
          </a:p>
          <a:p>
            <a:pPr lvl="1"/>
            <a:r>
              <a:rPr lang="de-DE" dirty="0"/>
              <a:t>C</a:t>
            </a:r>
            <a:r>
              <a:rPr lang="de-DE" dirty="0" smtClean="0"/>
              <a:t>:\Qt\Qt(version)\(</a:t>
            </a:r>
            <a:r>
              <a:rPr lang="de-DE" dirty="0"/>
              <a:t>version</a:t>
            </a:r>
            <a:r>
              <a:rPr lang="de-DE" dirty="0" smtClean="0"/>
              <a:t>)\msvc2015 64\bin</a:t>
            </a:r>
            <a:endParaRPr lang="de-DE" dirty="0"/>
          </a:p>
          <a:p>
            <a:pPr lvl="1"/>
            <a:r>
              <a:rPr lang="fr-FR" dirty="0" smtClean="0"/>
              <a:t>QT_QPA_PLATFORM_PLUGIN_PATH</a:t>
            </a:r>
            <a:endParaRPr lang="fr-FR" dirty="0"/>
          </a:p>
          <a:p>
            <a:pPr lvl="1"/>
            <a:r>
              <a:rPr lang="de-DE" dirty="0"/>
              <a:t>C:\Qt\Qt(version)\(version)\msvc2015 </a:t>
            </a:r>
            <a:r>
              <a:rPr lang="de-DE" dirty="0" smtClean="0"/>
              <a:t>64\</a:t>
            </a:r>
            <a:r>
              <a:rPr lang="de-DE" dirty="0" err="1" smtClean="0"/>
              <a:t>plugins</a:t>
            </a:r>
            <a:r>
              <a:rPr lang="de-DE" dirty="0" smtClean="0"/>
              <a:t>\</a:t>
            </a:r>
            <a:r>
              <a:rPr lang="de-DE" dirty="0" err="1" smtClean="0"/>
              <a:t>platforms</a:t>
            </a:r>
            <a:endParaRPr lang="de-DE" dirty="0"/>
          </a:p>
          <a:p>
            <a:pPr lvl="1"/>
            <a:r>
              <a:rPr lang="fr-FR" dirty="0" smtClean="0"/>
              <a:t>PCL_ROOT </a:t>
            </a:r>
            <a:r>
              <a:rPr lang="fr-FR" dirty="0"/>
              <a:t>as C</a:t>
            </a:r>
            <a:r>
              <a:rPr lang="fr-FR" dirty="0" smtClean="0"/>
              <a:t>:\Program Files\PCL </a:t>
            </a:r>
            <a:r>
              <a:rPr lang="fr-FR" dirty="0"/>
              <a:t>1.8.0</a:t>
            </a:r>
          </a:p>
          <a:p>
            <a:pPr lvl="1"/>
            <a:r>
              <a:rPr lang="fr-FR" dirty="0"/>
              <a:t>%</a:t>
            </a:r>
            <a:r>
              <a:rPr lang="fr-FR" dirty="0" smtClean="0"/>
              <a:t>PCL_ROOT%\bin</a:t>
            </a:r>
            <a:endParaRPr lang="fr-FR" dirty="0"/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.pro </a:t>
            </a:r>
            <a:r>
              <a:rPr lang="fr-FR" dirty="0" err="1" smtClean="0"/>
              <a:t>paths</a:t>
            </a:r>
            <a:endParaRPr lang="fr-FR" dirty="0" smtClean="0"/>
          </a:p>
          <a:p>
            <a:pPr lvl="1"/>
            <a:r>
              <a:rPr lang="fr-FR" dirty="0"/>
              <a:t>INCLUDEPATH += ”C</a:t>
            </a:r>
            <a:r>
              <a:rPr lang="fr-FR" dirty="0" smtClean="0"/>
              <a:t>:\...”</a:t>
            </a:r>
          </a:p>
          <a:p>
            <a:pPr lvl="1"/>
            <a:r>
              <a:rPr lang="fr-FR" dirty="0"/>
              <a:t>LIBS += ”-LC:Files1.8.0”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1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Debugging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Success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13" y="2133600"/>
            <a:ext cx="7276195" cy="41133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8" y="4311354"/>
            <a:ext cx="2580829" cy="193562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34017" y="6366617"/>
            <a:ext cx="41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 of the 3D KORN SCANNER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042444" y="6366617"/>
            <a:ext cx="279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Dead laptop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0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Button</a:t>
            </a:r>
            <a:r>
              <a:rPr lang="fr-FR" dirty="0" smtClean="0"/>
              <a:t> and </a:t>
            </a:r>
            <a:r>
              <a:rPr lang="fr-FR" dirty="0" err="1" smtClean="0"/>
              <a:t>DialogBox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15950"/>
            <a:ext cx="3258005" cy="9526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62" y="2815950"/>
            <a:ext cx="5897588" cy="332387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51746" y="3982340"/>
            <a:ext cx="291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to open the </a:t>
            </a:r>
            <a:r>
              <a:rPr lang="fr-FR" dirty="0" err="1" smtClean="0"/>
              <a:t>dialogBox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5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Radio buttons</a:t>
            </a:r>
          </a:p>
          <a:p>
            <a:pPr lvl="1"/>
            <a:r>
              <a:rPr lang="fr-FR" dirty="0" err="1"/>
              <a:t>Different</a:t>
            </a:r>
            <a:r>
              <a:rPr lang="fr-FR" dirty="0"/>
              <a:t> radio buttons to </a:t>
            </a:r>
            <a:r>
              <a:rPr lang="fr-FR" dirty="0" err="1"/>
              <a:t>choose</a:t>
            </a:r>
            <a:r>
              <a:rPr lang="fr-FR" dirty="0"/>
              <a:t> the good format of files</a:t>
            </a:r>
            <a:r>
              <a:rPr lang="fr-FR" dirty="0" smtClean="0"/>
              <a:t>. (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jpg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for the </a:t>
            </a:r>
            <a:r>
              <a:rPr lang="fr-FR" dirty="0" err="1" smtClean="0"/>
              <a:t>examples</a:t>
            </a:r>
            <a:r>
              <a:rPr lang="fr-FR" dirty="0" smtClean="0"/>
              <a:t>)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88264"/>
            <a:ext cx="938497" cy="14682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27" y="3288264"/>
            <a:ext cx="7800185" cy="3097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4153" y="3948157"/>
            <a:ext cx="444382" cy="2478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8608" y="5811141"/>
            <a:ext cx="744909" cy="32868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187</Words>
  <Application>Microsoft Office PowerPoint</Application>
  <PresentationFormat>Grand écran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Brin</vt:lpstr>
      <vt:lpstr>Software Engineering – MsCV : 3D Scanner</vt:lpstr>
      <vt:lpstr>Contents </vt:lpstr>
      <vt:lpstr>Introduction</vt:lpstr>
      <vt:lpstr>Debugging</vt:lpstr>
      <vt:lpstr>Debugging</vt:lpstr>
      <vt:lpstr>Debugging</vt:lpstr>
      <vt:lpstr>Debugging</vt:lpstr>
      <vt:lpstr>Interface</vt:lpstr>
      <vt:lpstr>Interface</vt:lpstr>
      <vt:lpstr>Interface</vt:lpstr>
      <vt:lpstr>Class diagram</vt:lpstr>
      <vt:lpstr>Comments</vt:lpstr>
      <vt:lpstr>Comments</vt:lpstr>
      <vt:lpstr>Conclusion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 MsCV : 3D Scanner</dc:title>
  <dc:creator>Utilisateur Windows</dc:creator>
  <cp:lastModifiedBy>Utilisateur Windows</cp:lastModifiedBy>
  <cp:revision>23</cp:revision>
  <dcterms:created xsi:type="dcterms:W3CDTF">2018-01-06T10:31:47Z</dcterms:created>
  <dcterms:modified xsi:type="dcterms:W3CDTF">2018-01-07T14:04:29Z</dcterms:modified>
</cp:coreProperties>
</file>