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11" r:id="rId7"/>
    <p:sldId id="312" r:id="rId8"/>
    <p:sldId id="320" r:id="rId9"/>
    <p:sldId id="313" r:id="rId10"/>
    <p:sldId id="319" r:id="rId11"/>
    <p:sldId id="314" r:id="rId12"/>
    <p:sldId id="315" r:id="rId13"/>
    <p:sldId id="316" r:id="rId14"/>
    <p:sldId id="317" r:id="rId15"/>
    <p:sldId id="322" r:id="rId16"/>
    <p:sldId id="318" r:id="rId17"/>
    <p:sldId id="321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533" autoAdjust="0"/>
  </p:normalViewPr>
  <p:slideViewPr>
    <p:cSldViewPr showGuides="1">
      <p:cViewPr varScale="1">
        <p:scale>
          <a:sx n="76" d="100"/>
          <a:sy n="76" d="100"/>
        </p:scale>
        <p:origin x="61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24/05/2017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messageBox</a:t>
            </a:r>
            <a:r>
              <a:rPr lang="en-US" dirty="0" smtClean="0"/>
              <a:t> is a means of communication between the user and the machine, </a:t>
            </a:r>
            <a:r>
              <a:rPr lang="en-US" dirty="0" err="1" smtClean="0"/>
              <a:t>ie</a:t>
            </a:r>
            <a:r>
              <a:rPr lang="en-US" dirty="0" smtClean="0"/>
              <a:t> the machine will wait for a response from the user before committing an action.</a:t>
            </a:r>
          </a:p>
          <a:p>
            <a:r>
              <a:rPr lang="en-US" dirty="0" smtClean="0"/>
              <a:t>Creation of a new UI and call it in the </a:t>
            </a:r>
            <a:r>
              <a:rPr lang="en-US" dirty="0" err="1" smtClean="0"/>
              <a:t>mainWIndow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18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connection is made between the choice of our window </a:t>
            </a:r>
            <a:r>
              <a:rPr lang="en-US" dirty="0" err="1" smtClean="0"/>
              <a:t>shapess</a:t>
            </a:r>
            <a:r>
              <a:rPr lang="en-US" dirty="0" smtClean="0"/>
              <a:t> and the </a:t>
            </a:r>
            <a:r>
              <a:rPr lang="en-US" dirty="0" err="1" smtClean="0"/>
              <a:t>changeDecidion</a:t>
            </a:r>
            <a:r>
              <a:rPr lang="en-US" dirty="0" smtClean="0"/>
              <a:t> of our </a:t>
            </a:r>
            <a:r>
              <a:rPr lang="en-US" dirty="0" err="1" smtClean="0"/>
              <a:t>mainWindow</a:t>
            </a:r>
            <a:r>
              <a:rPr lang="en-US" dirty="0" smtClean="0"/>
              <a:t> class. You see here again an example where this is indispensable: you must be able to indicate a pointer to the current object (the window) and only this can do that!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88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9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24/05/2017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451183/how-to-create-image-file-from-qgraphicsscene-qgraphics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C</a:t>
            </a:r>
            <a:r>
              <a:rPr lang="fr-FR" dirty="0" smtClean="0"/>
              <a:t>++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2D </a:t>
            </a:r>
            <a:r>
              <a:rPr lang="fr-FR" dirty="0" err="1" smtClean="0"/>
              <a:t>Creation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By </a:t>
            </a:r>
            <a:r>
              <a:rPr lang="fr-FR" dirty="0" err="1" smtClean="0"/>
              <a:t>KeVIN</a:t>
            </a:r>
            <a:r>
              <a:rPr lang="fr-FR" dirty="0" smtClean="0"/>
              <a:t> DESCHARRIERES</a:t>
            </a:r>
          </a:p>
          <a:p>
            <a:pPr rtl="0"/>
            <a:r>
              <a:rPr lang="fr-FR" dirty="0" smtClean="0"/>
              <a:t>Pr. </a:t>
            </a:r>
            <a:r>
              <a:rPr lang="fr-FR" dirty="0" err="1" smtClean="0"/>
              <a:t>yohan</a:t>
            </a:r>
            <a:r>
              <a:rPr lang="fr-FR" dirty="0" smtClean="0"/>
              <a:t> </a:t>
            </a:r>
            <a:r>
              <a:rPr lang="fr-FR" dirty="0" err="1" smtClean="0"/>
              <a:t>fougerolle</a:t>
            </a:r>
            <a:endParaRPr lang="fr-FR" dirty="0" smtClean="0"/>
          </a:p>
          <a:p>
            <a:r>
              <a:rPr lang="fr-FR" dirty="0" err="1" smtClean="0"/>
              <a:t>bsCV</a:t>
            </a:r>
            <a:r>
              <a:rPr lang="fr-FR" dirty="0" smtClean="0"/>
              <a:t> – 2016/2017</a:t>
            </a:r>
          </a:p>
          <a:p>
            <a:r>
              <a:rPr lang="fr-FR" dirty="0" err="1" smtClean="0"/>
              <a:t>Ubfc</a:t>
            </a:r>
            <a:r>
              <a:rPr lang="fr-FR" dirty="0" smtClean="0"/>
              <a:t> – LE CREUSOT</a:t>
            </a:r>
          </a:p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02">
        <p:fade/>
      </p:transition>
    </mc:Choice>
    <mc:Fallback xmlns="">
      <p:transition spd="med" advTm="163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Coordinates</a:t>
            </a:r>
            <a:r>
              <a:rPr lang="fr-FR" dirty="0" smtClean="0"/>
              <a:t> by Mouse Click</a:t>
            </a:r>
          </a:p>
          <a:p>
            <a:pPr lvl="1"/>
            <a:r>
              <a:rPr lang="fr-FR" dirty="0" smtClean="0"/>
              <a:t>Shift </a:t>
            </a:r>
            <a:r>
              <a:rPr lang="fr-FR" dirty="0" err="1" smtClean="0"/>
              <a:t>between</a:t>
            </a:r>
            <a:r>
              <a:rPr lang="fr-FR" dirty="0" smtClean="0"/>
              <a:t> real </a:t>
            </a:r>
            <a:r>
              <a:rPr lang="fr-FR" dirty="0" err="1" smtClean="0"/>
              <a:t>coordinates</a:t>
            </a:r>
            <a:r>
              <a:rPr lang="fr-FR" dirty="0" smtClean="0"/>
              <a:t> and click </a:t>
            </a:r>
            <a:r>
              <a:rPr lang="fr-FR" dirty="0" err="1" smtClean="0"/>
              <a:t>coordinates</a:t>
            </a:r>
            <a:endParaRPr lang="fr-FR" dirty="0" smtClean="0"/>
          </a:p>
          <a:p>
            <a:pPr lvl="1"/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solve</a:t>
            </a:r>
            <a:r>
              <a:rPr lang="fr-FR" dirty="0" smtClean="0"/>
              <a:t> the </a:t>
            </a:r>
            <a:r>
              <a:rPr lang="fr-FR" dirty="0" err="1" smtClean="0"/>
              <a:t>problem</a:t>
            </a:r>
            <a:r>
              <a:rPr lang="fr-FR" dirty="0" smtClean="0"/>
              <a:t> by </a:t>
            </a:r>
            <a:r>
              <a:rPr lang="fr-FR" dirty="0" err="1" smtClean="0"/>
              <a:t>erase</a:t>
            </a:r>
            <a:r>
              <a:rPr lang="fr-FR" dirty="0" smtClean="0"/>
              <a:t> the shift</a:t>
            </a:r>
          </a:p>
          <a:p>
            <a:pPr lvl="1"/>
            <a:r>
              <a:rPr lang="fr-FR" dirty="0" smtClean="0"/>
              <a:t>Never the </a:t>
            </a:r>
            <a:r>
              <a:rPr lang="fr-FR" dirty="0" err="1" smtClean="0"/>
              <a:t>same</a:t>
            </a:r>
            <a:r>
              <a:rPr lang="fr-FR" dirty="0" smtClean="0"/>
              <a:t> shift</a:t>
            </a:r>
          </a:p>
          <a:p>
            <a:r>
              <a:rPr lang="fr-FR" dirty="0" smtClean="0"/>
              <a:t>Widget to show the user </a:t>
            </a:r>
            <a:r>
              <a:rPr lang="fr-FR" dirty="0" err="1" smtClean="0"/>
              <a:t>choice</a:t>
            </a:r>
            <a:endParaRPr lang="fr-FR" dirty="0" smtClean="0"/>
          </a:p>
          <a:p>
            <a:pPr lvl="1"/>
            <a:r>
              <a:rPr lang="fr-FR" dirty="0" smtClean="0"/>
              <a:t>Widget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endParaRPr lang="fr-FR" dirty="0" smtClean="0"/>
          </a:p>
          <a:p>
            <a:pPr lvl="1"/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signal </a:t>
            </a:r>
            <a:r>
              <a:rPr lang="fr-FR" dirty="0" err="1" smtClean="0"/>
              <a:t>emition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9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go </a:t>
            </a:r>
            <a:r>
              <a:rPr lang="fr-FR" dirty="0" err="1"/>
              <a:t>further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the </a:t>
            </a:r>
            <a:r>
              <a:rPr lang="fr-FR" dirty="0" err="1" smtClean="0"/>
              <a:t>same</a:t>
            </a:r>
            <a:r>
              <a:rPr lang="fr-FR" dirty="0" smtClean="0"/>
              <a:t> application in 3D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skins</a:t>
            </a:r>
          </a:p>
          <a:p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the size </a:t>
            </a:r>
            <a:r>
              <a:rPr lang="fr-FR" dirty="0" err="1" smtClean="0"/>
              <a:t>with</a:t>
            </a:r>
            <a:r>
              <a:rPr lang="fr-FR" dirty="0" smtClean="0"/>
              <a:t> the mouse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keyboard short </a:t>
            </a:r>
            <a:r>
              <a:rPr lang="fr-FR" dirty="0" err="1" smtClean="0"/>
              <a:t>cuts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6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r>
              <a:rPr lang="fr-FR" dirty="0" smtClean="0"/>
              <a:t>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076526"/>
            <a:ext cx="4085828" cy="538586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01924" y="175498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image in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5 moves?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5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>
                <a:solidFill>
                  <a:srgbClr val="FFC000"/>
                </a:solidFill>
              </a:rPr>
              <a:t>Feel</a:t>
            </a:r>
            <a:r>
              <a:rPr lang="fr-FR" sz="4400" dirty="0" smtClean="0">
                <a:solidFill>
                  <a:srgbClr val="FFC000"/>
                </a:solidFill>
              </a:rPr>
              <a:t> free to </a:t>
            </a:r>
            <a:r>
              <a:rPr lang="fr-FR" sz="4400" dirty="0" err="1" smtClean="0">
                <a:solidFill>
                  <a:srgbClr val="FFC000"/>
                </a:solidFill>
              </a:rPr>
              <a:t>ask</a:t>
            </a:r>
            <a:r>
              <a:rPr lang="fr-FR" sz="4400" dirty="0" smtClean="0">
                <a:solidFill>
                  <a:srgbClr val="FFC000"/>
                </a:solidFill>
              </a:rPr>
              <a:t> questions</a:t>
            </a:r>
            <a:endParaRPr lang="fr-FR" sz="4400" dirty="0">
              <a:solidFill>
                <a:srgbClr val="FFC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2705099"/>
            <a:ext cx="3048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Links for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stackoverflow.com/questions/7451183/how-to-create-image-file-from-qgraphicsscene-qgraphicsview</a:t>
            </a:r>
            <a:endParaRPr lang="pt-BR" dirty="0" smtClean="0"/>
          </a:p>
          <a:p>
            <a:r>
              <a:rPr lang="pt-BR" dirty="0"/>
              <a:t>http://www.qtcentre.org/threads/22149-How-to-draw-a-semi-circle-or-arc-of-ellipse</a:t>
            </a:r>
          </a:p>
          <a:p>
            <a:r>
              <a:rPr lang="pt-BR" dirty="0"/>
              <a:t>http://doc.qt.io/</a:t>
            </a:r>
          </a:p>
          <a:p>
            <a:r>
              <a:rPr lang="pt-BR" dirty="0"/>
              <a:t>https://professor.yohan.fougerolle.com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6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rtl="0"/>
            <a:r>
              <a:rPr lang="fr-FR" dirty="0" smtClean="0"/>
              <a:t>Interface</a:t>
            </a:r>
          </a:p>
          <a:p>
            <a:pPr rtl="0"/>
            <a:r>
              <a:rPr lang="fr-FR" dirty="0" err="1" smtClean="0"/>
              <a:t>Tree</a:t>
            </a:r>
            <a:r>
              <a:rPr lang="fr-FR" dirty="0" smtClean="0"/>
              <a:t> and .</a:t>
            </a:r>
            <a:r>
              <a:rPr lang="fr-FR" dirty="0" err="1" smtClean="0"/>
              <a:t>txt</a:t>
            </a:r>
            <a:r>
              <a:rPr lang="fr-FR" dirty="0" smtClean="0"/>
              <a:t> file</a:t>
            </a:r>
          </a:p>
          <a:p>
            <a:pPr rtl="0"/>
            <a:r>
              <a:rPr lang="fr-FR" dirty="0" err="1" smtClean="0"/>
              <a:t>DialogBox</a:t>
            </a:r>
            <a:endParaRPr lang="fr-FR" dirty="0" smtClean="0"/>
          </a:p>
          <a:p>
            <a:pPr rtl="0"/>
            <a:r>
              <a:rPr lang="fr-FR" dirty="0" smtClean="0"/>
              <a:t>Signal and slot</a:t>
            </a:r>
          </a:p>
          <a:p>
            <a:pPr rtl="0"/>
            <a:r>
              <a:rPr lang="fr-FR" dirty="0" smtClean="0"/>
              <a:t>Issues</a:t>
            </a:r>
          </a:p>
          <a:p>
            <a:pPr rtl="0"/>
            <a:r>
              <a:rPr lang="fr-FR" dirty="0" smtClean="0"/>
              <a:t>To go </a:t>
            </a:r>
            <a:r>
              <a:rPr lang="fr-FR" dirty="0" err="1" smtClean="0"/>
              <a:t>further</a:t>
            </a:r>
            <a:endParaRPr lang="fr-FR" dirty="0" smtClean="0"/>
          </a:p>
          <a:p>
            <a:pPr rtl="0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35">
        <p:fade/>
      </p:transition>
    </mc:Choice>
    <mc:Fallback xmlns="">
      <p:transition spd="med" advTm="308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of </a:t>
            </a:r>
            <a:r>
              <a:rPr lang="fr-FR" dirty="0"/>
              <a:t>the </a:t>
            </a:r>
            <a:r>
              <a:rPr lang="fr-FR" dirty="0" err="1"/>
              <a:t>project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2D </a:t>
            </a:r>
            <a:r>
              <a:rPr lang="fr-FR" dirty="0" err="1" smtClean="0"/>
              <a:t>graphical</a:t>
            </a:r>
            <a:r>
              <a:rPr lang="fr-FR" dirty="0" smtClean="0"/>
              <a:t> interface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r>
              <a:rPr lang="fr-FR" dirty="0" smtClean="0"/>
              <a:t>Instinctive</a:t>
            </a:r>
          </a:p>
          <a:p>
            <a:r>
              <a:rPr lang="fr-FR" dirty="0" smtClean="0"/>
              <a:t>Basic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Project </a:t>
            </a:r>
            <a:r>
              <a:rPr lang="fr-FR" dirty="0" err="1" smtClean="0"/>
              <a:t>from</a:t>
            </a:r>
            <a:r>
              <a:rPr lang="fr-FR" dirty="0" smtClean="0"/>
              <a:t> A to Z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275">
            <a:off x="4853970" y="1160572"/>
            <a:ext cx="5796136" cy="47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69" y="1752600"/>
            <a:ext cx="7992888" cy="4782183"/>
          </a:xfrm>
        </p:spPr>
      </p:pic>
      <p:sp>
        <p:nvSpPr>
          <p:cNvPr id="7" name="Rectangle à coins arrondis 6"/>
          <p:cNvSpPr/>
          <p:nvPr/>
        </p:nvSpPr>
        <p:spPr>
          <a:xfrm>
            <a:off x="8974732" y="1916832"/>
            <a:ext cx="1116125" cy="158417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974732" y="3933056"/>
            <a:ext cx="1008113" cy="4320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349996" y="1700808"/>
            <a:ext cx="1008113" cy="4320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429608" y="1804392"/>
            <a:ext cx="1008113" cy="4320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8964332" y="4416896"/>
            <a:ext cx="1008113" cy="19644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404003" y="344812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Open the </a:t>
            </a:r>
            <a:r>
              <a:rPr lang="fr-FR" dirty="0" err="1" smtClean="0">
                <a:solidFill>
                  <a:schemeClr val="bg1"/>
                </a:solidFill>
              </a:rPr>
              <a:t>window</a:t>
            </a:r>
            <a:r>
              <a:rPr lang="fr-FR" dirty="0" smtClean="0">
                <a:solidFill>
                  <a:schemeClr val="bg1"/>
                </a:solidFill>
              </a:rPr>
              <a:t> to </a:t>
            </a:r>
            <a:r>
              <a:rPr lang="fr-FR" dirty="0" err="1" smtClean="0">
                <a:solidFill>
                  <a:schemeClr val="bg1"/>
                </a:solidFill>
              </a:rPr>
              <a:t>choose</a:t>
            </a:r>
            <a:r>
              <a:rPr lang="fr-FR" dirty="0" smtClean="0">
                <a:solidFill>
                  <a:schemeClr val="bg1"/>
                </a:solidFill>
              </a:rPr>
              <a:t> an action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2710036" y="2236440"/>
            <a:ext cx="360040" cy="1211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4492235" y="1916832"/>
            <a:ext cx="882097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507252" y="18357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Axe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36150" y="5044531"/>
            <a:ext cx="239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chemeClr val="bg1"/>
                </a:solidFill>
              </a:rPr>
              <a:t>Drawing</a:t>
            </a:r>
            <a:r>
              <a:rPr lang="fr-FR" sz="2800" b="1" dirty="0" smtClean="0">
                <a:solidFill>
                  <a:schemeClr val="bg1"/>
                </a:solidFill>
              </a:rPr>
              <a:t> Area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299847" y="2530750"/>
            <a:ext cx="20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Choose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coordinates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299847" y="3933056"/>
            <a:ext cx="20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?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353853" y="3933056"/>
            <a:ext cx="20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Do </a:t>
            </a:r>
            <a:r>
              <a:rPr lang="fr-FR" dirty="0" err="1" smtClean="0">
                <a:solidFill>
                  <a:schemeClr val="bg1"/>
                </a:solidFill>
              </a:rPr>
              <a:t>you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need</a:t>
            </a:r>
            <a:r>
              <a:rPr lang="fr-FR" dirty="0" smtClean="0">
                <a:solidFill>
                  <a:schemeClr val="bg1"/>
                </a:solidFill>
              </a:rPr>
              <a:t> help?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99847" y="5306141"/>
            <a:ext cx="204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Do not </a:t>
            </a:r>
            <a:r>
              <a:rPr lang="fr-FR" dirty="0" err="1" smtClean="0">
                <a:solidFill>
                  <a:schemeClr val="bg1"/>
                </a:solidFill>
              </a:rPr>
              <a:t>forget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your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shape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Flèche droite 26"/>
          <p:cNvSpPr/>
          <p:nvPr/>
        </p:nvSpPr>
        <p:spPr>
          <a:xfrm rot="10800000">
            <a:off x="8399175" y="2669697"/>
            <a:ext cx="565157" cy="23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 rot="10800000">
            <a:off x="8345169" y="4021054"/>
            <a:ext cx="565157" cy="23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8345169" y="5398921"/>
            <a:ext cx="565157" cy="23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754026"/>
            <a:ext cx="5940151" cy="8859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752599"/>
            <a:ext cx="5184579" cy="4794597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487074" y="2197000"/>
            <a:ext cx="2943042" cy="4320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582244" y="2197000"/>
            <a:ext cx="1744086" cy="4429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951920" y="2207927"/>
            <a:ext cx="504056" cy="4320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s 10"/>
          <p:cNvSpPr/>
          <p:nvPr/>
        </p:nvSpPr>
        <p:spPr>
          <a:xfrm rot="5400000">
            <a:off x="5707240" y="2033719"/>
            <a:ext cx="7056786" cy="5526869"/>
          </a:xfrm>
          <a:prstGeom prst="bracePair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98668" y="796008"/>
            <a:ext cx="22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HELP </a:t>
            </a:r>
            <a:r>
              <a:rPr lang="fr-FR" sz="2400" b="1" dirty="0" err="1"/>
              <a:t>W</a:t>
            </a:r>
            <a:r>
              <a:rPr lang="fr-FR" sz="2400" b="1" dirty="0" err="1" smtClean="0"/>
              <a:t>indow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986487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shapes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71900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842218" y="3429000"/>
            <a:ext cx="12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DEL SAVE &amp; LOAD</a:t>
            </a:r>
            <a:endParaRPr lang="fr-FR" dirty="0"/>
          </a:p>
        </p:txBody>
      </p:sp>
      <p:sp>
        <p:nvSpPr>
          <p:cNvPr id="16" name="Flèche vers le bas 15"/>
          <p:cNvSpPr/>
          <p:nvPr/>
        </p:nvSpPr>
        <p:spPr>
          <a:xfrm>
            <a:off x="1795762" y="2852936"/>
            <a:ext cx="32352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4042184" y="2852936"/>
            <a:ext cx="32352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5292522" y="2852936"/>
            <a:ext cx="323527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</a:t>
            </a:r>
            <a:r>
              <a:rPr lang="fr-FR" dirty="0"/>
              <a:t> and .</a:t>
            </a:r>
            <a:r>
              <a:rPr lang="fr-FR" dirty="0" err="1"/>
              <a:t>txt</a:t>
            </a:r>
            <a:r>
              <a:rPr lang="fr-FR" dirty="0"/>
              <a:t> file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852936"/>
            <a:ext cx="1369463" cy="2891087"/>
          </a:xfrm>
        </p:spPr>
      </p:pic>
      <p:sp>
        <p:nvSpPr>
          <p:cNvPr id="8" name="ZoneTexte 7"/>
          <p:cNvSpPr txBox="1"/>
          <p:nvPr/>
        </p:nvSpPr>
        <p:spPr>
          <a:xfrm>
            <a:off x="333772" y="1682353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ui</a:t>
            </a:r>
            <a:r>
              <a:rPr lang="en-US" sz="2000" b="1" dirty="0"/>
              <a:t>-&gt;</a:t>
            </a:r>
            <a:r>
              <a:rPr lang="en-US" sz="2000" b="1" dirty="0" err="1"/>
              <a:t>comboBox</a:t>
            </a:r>
            <a:r>
              <a:rPr lang="en-US" sz="2000" b="1" dirty="0"/>
              <a:t>-&gt;</a:t>
            </a:r>
            <a:r>
              <a:rPr lang="en-US" sz="2000" b="1" dirty="0" err="1"/>
              <a:t>addItem</a:t>
            </a:r>
            <a:r>
              <a:rPr lang="en-US" sz="2000" b="1" dirty="0"/>
              <a:t>("Line " + </a:t>
            </a:r>
            <a:r>
              <a:rPr lang="en-US" sz="2000" b="1" dirty="0" err="1" smtClean="0"/>
              <a:t>QString</a:t>
            </a:r>
            <a:r>
              <a:rPr lang="en-US" sz="2000" b="1" dirty="0" smtClean="0"/>
              <a:t> </a:t>
            </a:r>
            <a:r>
              <a:rPr lang="en-US" sz="2000" b="1" dirty="0"/>
              <a:t>::number(l</a:t>
            </a:r>
            <a:r>
              <a:rPr lang="en-US" sz="2000" b="1" dirty="0" smtClean="0"/>
              <a:t>));</a:t>
            </a:r>
          </a:p>
          <a:p>
            <a:r>
              <a:rPr lang="en-US" sz="2000" b="1" dirty="0" smtClean="0"/>
              <a:t>l</a:t>
            </a:r>
            <a:r>
              <a:rPr lang="en-US" sz="2000" b="1" dirty="0"/>
              <a:t>++;</a:t>
            </a:r>
            <a:endParaRPr lang="fr-FR" sz="20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718149" y="2999693"/>
            <a:ext cx="1728191" cy="83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669166" y="4666114"/>
            <a:ext cx="1728191" cy="83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669166" y="2999693"/>
            <a:ext cx="1728191" cy="83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0125549" y="2999693"/>
            <a:ext cx="1728191" cy="83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590356" y="3212976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8815742" y="3212976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0800000">
            <a:off x="7317237" y="3916846"/>
            <a:ext cx="432048" cy="670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934172" y="310583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Click on line </a:t>
            </a:r>
            <a:r>
              <a:rPr lang="fr-FR" b="1" dirty="0" err="1" smtClean="0">
                <a:solidFill>
                  <a:schemeClr val="bg2"/>
                </a:solidFill>
              </a:rPr>
              <a:t>button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669166" y="4900776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</a:rPr>
              <a:t>Check value of l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13180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Line + l</a:t>
            </a:r>
            <a:endParaRPr lang="fr-FR" b="1" dirty="0">
              <a:solidFill>
                <a:schemeClr val="bg2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305568" y="30744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bg2"/>
                </a:solidFill>
              </a:rPr>
              <a:t>Add</a:t>
            </a:r>
            <a:r>
              <a:rPr lang="fr-FR" b="1" dirty="0" smtClean="0">
                <a:solidFill>
                  <a:schemeClr val="bg2"/>
                </a:solidFill>
              </a:rPr>
              <a:t> to </a:t>
            </a:r>
            <a:r>
              <a:rPr lang="fr-FR" b="1" dirty="0" err="1" smtClean="0">
                <a:solidFill>
                  <a:schemeClr val="bg2"/>
                </a:solidFill>
              </a:rPr>
              <a:t>comboBox</a:t>
            </a:r>
            <a:endParaRPr lang="fr-F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</a:t>
            </a:r>
            <a:r>
              <a:rPr lang="fr-FR" dirty="0"/>
              <a:t> and .</a:t>
            </a:r>
            <a:r>
              <a:rPr lang="fr-FR" dirty="0" err="1"/>
              <a:t>txt</a:t>
            </a:r>
            <a:r>
              <a:rPr lang="fr-FR" dirty="0"/>
              <a:t> file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8" r="22910"/>
          <a:stretch/>
        </p:blipFill>
        <p:spPr>
          <a:xfrm>
            <a:off x="837828" y="3633993"/>
            <a:ext cx="2592289" cy="252028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898036" y="1752600"/>
            <a:ext cx="2012800" cy="4196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898036" y="1752600"/>
            <a:ext cx="363589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2"/>
                </a:solidFill>
              </a:rPr>
              <a:t>Coordinates.txt</a:t>
            </a:r>
          </a:p>
          <a:p>
            <a:endParaRPr lang="fr-FR" sz="2000" b="1" dirty="0">
              <a:solidFill>
                <a:schemeClr val="bg2"/>
              </a:solidFill>
            </a:endParaRPr>
          </a:p>
          <a:p>
            <a:r>
              <a:rPr lang="fr-FR" sz="2000" b="1" dirty="0" smtClean="0">
                <a:solidFill>
                  <a:schemeClr val="bg2"/>
                </a:solidFill>
              </a:rPr>
              <a:t>line </a:t>
            </a:r>
            <a:r>
              <a:rPr lang="fr-FR" sz="2000" b="1" dirty="0">
                <a:solidFill>
                  <a:schemeClr val="bg2"/>
                </a:solidFill>
              </a:rPr>
              <a:t>=&gt;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xValue1 = 0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yValue1 = 0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xValue2 = 100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yValue2 = 100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Circle =&gt;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xValue1 = 0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yValue1 = 0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xValue2 = 100 </a:t>
            </a:r>
          </a:p>
          <a:p>
            <a:r>
              <a:rPr lang="fr-FR" sz="2000" b="1" dirty="0">
                <a:solidFill>
                  <a:schemeClr val="bg2"/>
                </a:solidFill>
              </a:rPr>
              <a:t>yValue2 = 100 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41252" y="175260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File file("name_of_the_file.txt");        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/>
              <a:t>if (!</a:t>
            </a:r>
            <a:r>
              <a:rPr lang="en-US" sz="2000" b="1" dirty="0" err="1"/>
              <a:t>file.open</a:t>
            </a:r>
            <a:r>
              <a:rPr lang="en-US" sz="2000" b="1" dirty="0"/>
              <a:t>(</a:t>
            </a:r>
            <a:r>
              <a:rPr lang="en-US" sz="2000" b="1" dirty="0" err="1"/>
              <a:t>QIODevice</a:t>
            </a:r>
            <a:r>
              <a:rPr lang="en-US" sz="2000" b="1" dirty="0"/>
              <a:t>::</a:t>
            </a:r>
            <a:r>
              <a:rPr lang="en-US" sz="2000" b="1" dirty="0" err="1"/>
              <a:t>WriteOnly</a:t>
            </a:r>
            <a:r>
              <a:rPr lang="en-US" sz="2000" b="1" dirty="0"/>
              <a:t> | </a:t>
            </a:r>
            <a:r>
              <a:rPr lang="en-US" sz="2000" b="1" dirty="0" err="1"/>
              <a:t>QIODevice</a:t>
            </a:r>
            <a:r>
              <a:rPr lang="en-US" sz="2000" b="1" dirty="0"/>
              <a:t>::Append))            </a:t>
            </a:r>
            <a:r>
              <a:rPr lang="en-US" sz="2000" b="1" dirty="0" smtClean="0"/>
              <a:t>	return;</a:t>
            </a:r>
          </a:p>
          <a:p>
            <a:r>
              <a:rPr lang="en-US" sz="2000" b="1" dirty="0" err="1" smtClean="0"/>
              <a:t>QTextStream</a:t>
            </a:r>
            <a:r>
              <a:rPr lang="en-US" sz="2000" b="1" dirty="0" smtClean="0"/>
              <a:t> </a:t>
            </a:r>
            <a:r>
              <a:rPr lang="en-US" sz="2000" b="1" dirty="0"/>
              <a:t>out(&amp;file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out &lt;&lt; "Here what you need to write" ;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7776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DialogBox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752600"/>
            <a:ext cx="9354464" cy="1028328"/>
          </a:xfrm>
        </p:spPr>
      </p:pic>
      <p:sp>
        <p:nvSpPr>
          <p:cNvPr id="5" name="ZoneTexte 4"/>
          <p:cNvSpPr txBox="1"/>
          <p:nvPr/>
        </p:nvSpPr>
        <p:spPr>
          <a:xfrm>
            <a:off x="621804" y="3501008"/>
            <a:ext cx="5328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//</a:t>
            </a:r>
            <a:r>
              <a:rPr lang="en-US" sz="2000" b="1" dirty="0" err="1"/>
              <a:t>Openning</a:t>
            </a:r>
            <a:r>
              <a:rPr lang="en-US" sz="2000" b="1" dirty="0"/>
              <a:t> of the window </a:t>
            </a:r>
            <a:r>
              <a:rPr lang="en-US" sz="2000" b="1" dirty="0" smtClean="0"/>
              <a:t>shapes</a:t>
            </a:r>
          </a:p>
          <a:p>
            <a:r>
              <a:rPr lang="en-US" sz="2000" b="1" dirty="0" smtClean="0"/>
              <a:t>Void </a:t>
            </a:r>
            <a:r>
              <a:rPr lang="en-US" sz="2000" b="1" dirty="0" err="1" smtClean="0"/>
              <a:t>MainWindow</a:t>
            </a:r>
            <a:r>
              <a:rPr lang="en-US" sz="2000" b="1" dirty="0"/>
              <a:t>::</a:t>
            </a:r>
            <a:r>
              <a:rPr lang="en-US" sz="2000" b="1" dirty="0" err="1"/>
              <a:t>on_pushButton_released</a:t>
            </a:r>
            <a:r>
              <a:rPr lang="en-US" sz="2000" b="1" dirty="0" smtClean="0"/>
              <a:t>()</a:t>
            </a:r>
          </a:p>
          <a:p>
            <a:r>
              <a:rPr lang="en-US" sz="2000" b="1" dirty="0" smtClean="0"/>
              <a:t>{   </a:t>
            </a:r>
          </a:p>
          <a:p>
            <a:r>
              <a:rPr lang="en-US" sz="2000" b="1" dirty="0" smtClean="0"/>
              <a:t>       </a:t>
            </a:r>
            <a:r>
              <a:rPr lang="en-US" sz="2000" b="1" dirty="0" err="1"/>
              <a:t>shapess</a:t>
            </a:r>
            <a:r>
              <a:rPr lang="en-US" sz="2000" b="1" dirty="0"/>
              <a:t>-&gt;show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}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55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and slot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" t="9814" r="7087" b="8875"/>
          <a:stretch/>
        </p:blipFill>
        <p:spPr>
          <a:xfrm>
            <a:off x="1305881" y="1480256"/>
            <a:ext cx="9577064" cy="50042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5" y="3982372"/>
            <a:ext cx="4013489" cy="2350335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5014292" y="2132856"/>
            <a:ext cx="129614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1558648">
            <a:off x="5820063" y="3153209"/>
            <a:ext cx="620703" cy="11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954588" y="4959008"/>
            <a:ext cx="7116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552311" y="3149047"/>
            <a:ext cx="32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Signal = Message </a:t>
            </a:r>
            <a:r>
              <a:rPr lang="en-US" dirty="0">
                <a:solidFill>
                  <a:schemeClr val="bg1"/>
                </a:solidFill>
              </a:rPr>
              <a:t>sent by a widget when an event occurs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14492" y="314904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Slot = Function </a:t>
            </a:r>
            <a:r>
              <a:rPr lang="en-US" dirty="0">
                <a:solidFill>
                  <a:schemeClr val="bg1"/>
                </a:solidFill>
              </a:rPr>
              <a:t>that is called when an event occurred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414</Words>
  <Application>Microsoft Office PowerPoint</Application>
  <PresentationFormat>Personnalisé</PresentationFormat>
  <Paragraphs>95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Tunnel bleu numérique 16:9</vt:lpstr>
      <vt:lpstr>C++ project  2D Creation </vt:lpstr>
      <vt:lpstr>Contents</vt:lpstr>
      <vt:lpstr>Goal of the project </vt:lpstr>
      <vt:lpstr>Interface </vt:lpstr>
      <vt:lpstr>Interface </vt:lpstr>
      <vt:lpstr>Tree and .txt file </vt:lpstr>
      <vt:lpstr>Tree and .txt file </vt:lpstr>
      <vt:lpstr>DialogBox </vt:lpstr>
      <vt:lpstr>Signal and slot </vt:lpstr>
      <vt:lpstr>Issues </vt:lpstr>
      <vt:lpstr>To go further </vt:lpstr>
      <vt:lpstr>Demonstration? </vt:lpstr>
      <vt:lpstr>Conclusion </vt:lpstr>
      <vt:lpstr>Links for the project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2017-02-09T10:06:56Z</dcterms:created>
  <dcterms:modified xsi:type="dcterms:W3CDTF">2017-05-24T19:32:38Z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