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5BCE-47A3-59E3-729E-2ECAE26F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0FFDC-9ABD-BB21-A265-7CD678A9E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36845-9AFE-756F-7327-C0C48543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B6B4-6C9A-5EAA-8CDF-BB89167D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E22C7-C004-BA51-0701-FEB63211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8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464DB-5F2F-4672-D7A1-0BABB76A9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17969-BEBB-742F-7DFE-C7008524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7672-C306-8DB0-EEE3-AF0B71FA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7D39-F63B-C7A7-941A-7037C86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7A25A-96D4-D8AD-5515-BACD545A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A2BD9-E024-CE49-1341-2BDFD0C13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C0106-2E9E-6B8F-5D4E-061FBC361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289F-DCDE-528C-61FC-22A47478A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10D81-7FA1-C561-4E7C-C0F6D46B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115CB-E216-A3D8-99D9-DAA2E43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3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22FE-4980-2C01-400F-079D70E03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C44D3-5768-6710-5609-3548B2823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A0DC-7568-5E0E-4A58-504EF080B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98B14-791B-6CDA-6B07-43F9B8D4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A162-0988-AE28-9A05-355CEF2E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7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FB91-D681-D39D-1A1F-046DD135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53DDB-D4D2-3E34-1E68-B7CDBC463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5B7A-F3E0-E635-97D4-CDBF71D63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58E0-CD3C-A1EC-5F2E-B4287FEF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AA34-4513-7131-572C-047B337D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961D-D66D-3D96-5E04-F177BB98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4885-F326-68A0-F195-1D3A022DB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FD256-3BF2-FC7F-E9FA-D9E842830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40296-A0D5-9D39-AE4D-57D7ED8E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B9D8-5862-E679-43EA-F9BF0846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4216D-4AF8-D502-8CC1-224292AD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04C1-7886-5260-027A-22974FE0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FB5B-9DFE-2D16-C032-F17388B02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1544A-E3D8-7DB6-1547-8582CA29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EB42-6B7A-A9F3-3963-D478E2C99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74E9E-34BC-990B-A5D7-BF722BF6C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B33BE-CFDA-F3ED-D7A4-AB9FA7DC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A9F20D-7CDC-4169-5474-A06DF4DB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BCBBE-0DBB-2596-7DB3-969CCD33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9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4646-2D02-BC25-9556-17D6208FF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D5F6E-EA87-FD75-1A15-A2DA7AE4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90DFA-B778-8265-951C-BB6FAD1A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ECEFC-4AA5-54BD-571C-D57CCFAD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9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634F-E453-5201-7508-84080AA0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89C1F-C615-90D5-4305-04CA8825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3EB09-824C-CD9D-DF21-1702DB5C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923-6E00-000F-B409-ED90958F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AB11-0A6D-A1C6-0E0C-76CD3371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0808-FA1D-6A1D-BA03-351E57C4A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C56D-6D44-EC3C-46FD-AE02BF69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F5E0-AD02-EC14-16EA-8D4C3E79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BEAED-B00C-9262-6BD5-464E8E13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4909-D0D6-B8AD-28E8-379CF151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F9C33-EAA6-A971-636C-F9AD62CD1F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56C26-DCF0-BF9D-6930-FA6445D7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EA515-FC2D-AE71-3866-E4B3AFF2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AEDFE-FC0D-2D45-411E-D6BC512D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E552-E52F-FF9C-D20D-9D2F2994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9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9FA0E-7523-3BF0-C02C-82205BCC6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DE4B-670F-C356-612A-F9F0E84C3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6355-1994-924B-2E97-D19CF9B86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0892FC-A683-45DB-8EA7-50CB3234181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352E-0D90-7DD2-49A9-E4D401BD1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AFE0-B9E8-0BBF-7F2C-736A5CBF1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B5067-5099-43D9-98AE-E219E8471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D5DA-367B-47E8-41A1-0F84064A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122363"/>
            <a:ext cx="10040112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Ectocervix, endocervix and transformation zone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B5189-242F-CF16-417A-B6B8F9DD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184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Ellen Eisenberg, D.M.D.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Professor, Oral &amp; Maxillofacial Pathology</a:t>
            </a:r>
          </a:p>
        </p:txBody>
      </p:sp>
    </p:spTree>
    <p:extLst>
      <p:ext uri="{BB962C8B-B14F-4D97-AF65-F5344CB8AC3E}">
        <p14:creationId xmlns:p14="http://schemas.microsoft.com/office/powerpoint/2010/main" val="389394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the uterus&#10;&#10;AI-generated content may be incorrect.">
            <a:extLst>
              <a:ext uri="{FF2B5EF4-FFF2-40B4-BE49-F238E27FC236}">
                <a16:creationId xmlns:a16="http://schemas.microsoft.com/office/drawing/2014/main" id="{A2A72AB6-0390-1F83-C5F4-7B7224A0C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336470"/>
            <a:ext cx="10634962" cy="59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90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ll&#10;&#10;AI-generated content may be incorrect.">
            <a:extLst>
              <a:ext uri="{FF2B5EF4-FFF2-40B4-BE49-F238E27FC236}">
                <a16:creationId xmlns:a16="http://schemas.microsoft.com/office/drawing/2014/main" id="{B58692C5-3FC4-A59D-55A9-57F68B15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25" y="110109"/>
            <a:ext cx="4814749" cy="3630168"/>
          </a:xfrm>
          <a:prstGeom prst="rect">
            <a:avLst/>
          </a:prstGeom>
        </p:spPr>
      </p:pic>
      <p:pic>
        <p:nvPicPr>
          <p:cNvPr id="5" name="Picture 4" descr="A close-up of a microscope&#10;&#10;AI-generated content may be incorrect.">
            <a:extLst>
              <a:ext uri="{FF2B5EF4-FFF2-40B4-BE49-F238E27FC236}">
                <a16:creationId xmlns:a16="http://schemas.microsoft.com/office/drawing/2014/main" id="{A8D4C0D6-A87E-D7EA-7532-4693D891C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61" b="20598"/>
          <a:stretch>
            <a:fillRect/>
          </a:stretch>
        </p:blipFill>
        <p:spPr>
          <a:xfrm>
            <a:off x="5429220" y="1857376"/>
            <a:ext cx="6595080" cy="24955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62BBF7-6231-0E68-0152-34AE268551BC}"/>
              </a:ext>
            </a:extLst>
          </p:cNvPr>
          <p:cNvSpPr/>
          <p:nvPr/>
        </p:nvSpPr>
        <p:spPr>
          <a:xfrm>
            <a:off x="5953125" y="4505324"/>
            <a:ext cx="5867400" cy="9444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7E3756-BA24-937E-66C1-D21C80EE5874}"/>
              </a:ext>
            </a:extLst>
          </p:cNvPr>
          <p:cNvSpPr txBox="1"/>
          <p:nvPr/>
        </p:nvSpPr>
        <p:spPr>
          <a:xfrm>
            <a:off x="6143625" y="4505324"/>
            <a:ext cx="548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Endocervical tall columnar and mucus-secreting epithelium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5A4095-B86B-8B54-4AEC-D4F984D304D3}"/>
              </a:ext>
            </a:extLst>
          </p:cNvPr>
          <p:cNvSpPr/>
          <p:nvPr/>
        </p:nvSpPr>
        <p:spPr>
          <a:xfrm>
            <a:off x="371475" y="3977640"/>
            <a:ext cx="4696699" cy="9541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2F3F86-EDD6-C1D5-CB26-44C369E2D63C}"/>
              </a:ext>
            </a:extLst>
          </p:cNvPr>
          <p:cNvSpPr txBox="1"/>
          <p:nvPr/>
        </p:nvSpPr>
        <p:spPr>
          <a:xfrm>
            <a:off x="593844" y="3977639"/>
            <a:ext cx="4251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Ectocervical stratified squamous epithelium</a:t>
            </a:r>
          </a:p>
        </p:txBody>
      </p:sp>
    </p:spTree>
    <p:extLst>
      <p:ext uri="{BB962C8B-B14F-4D97-AF65-F5344CB8AC3E}">
        <p14:creationId xmlns:p14="http://schemas.microsoft.com/office/powerpoint/2010/main" val="22944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arge intestine&#10;&#10;AI-generated content may be incorrect.">
            <a:extLst>
              <a:ext uri="{FF2B5EF4-FFF2-40B4-BE49-F238E27FC236}">
                <a16:creationId xmlns:a16="http://schemas.microsoft.com/office/drawing/2014/main" id="{E52CD2A2-C1A1-4ED8-9496-44F5029F35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77481"/>
            <a:ext cx="11049000" cy="58306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A695E-4F96-D7C8-CA10-85A90BB2E822}"/>
              </a:ext>
            </a:extLst>
          </p:cNvPr>
          <p:cNvSpPr/>
          <p:nvPr/>
        </p:nvSpPr>
        <p:spPr>
          <a:xfrm>
            <a:off x="1104900" y="5372100"/>
            <a:ext cx="3514725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84D6B-8B21-45A2-E849-2190320533A9}"/>
              </a:ext>
            </a:extLst>
          </p:cNvPr>
          <p:cNvSpPr txBox="1"/>
          <p:nvPr/>
        </p:nvSpPr>
        <p:spPr>
          <a:xfrm>
            <a:off x="1325880" y="5194012"/>
            <a:ext cx="3191256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Ectocervix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86473-8A08-859C-1C35-1B6391821FC4}"/>
              </a:ext>
            </a:extLst>
          </p:cNvPr>
          <p:cNvSpPr/>
          <p:nvPr/>
        </p:nvSpPr>
        <p:spPr>
          <a:xfrm>
            <a:off x="3410712" y="6010275"/>
            <a:ext cx="4233672" cy="6381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A3337-90AF-AD50-8009-AFFC23A4D9C5}"/>
              </a:ext>
            </a:extLst>
          </p:cNvPr>
          <p:cNvSpPr txBox="1"/>
          <p:nvPr/>
        </p:nvSpPr>
        <p:spPr>
          <a:xfrm>
            <a:off x="3657600" y="6117336"/>
            <a:ext cx="372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Transformation zone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6BE811-1B43-15B0-7C1C-A8EE51EC0C18}"/>
              </a:ext>
            </a:extLst>
          </p:cNvPr>
          <p:cNvSpPr/>
          <p:nvPr/>
        </p:nvSpPr>
        <p:spPr>
          <a:xfrm>
            <a:off x="7379208" y="5458968"/>
            <a:ext cx="3514725" cy="51800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Endocervix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FD94A-8650-3B53-1140-E174BB9D00A8}"/>
              </a:ext>
            </a:extLst>
          </p:cNvPr>
          <p:cNvSpPr txBox="1"/>
          <p:nvPr/>
        </p:nvSpPr>
        <p:spPr>
          <a:xfrm>
            <a:off x="8101584" y="5425582"/>
            <a:ext cx="2843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Endocervix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121F7FE-13E0-ECC5-3D3B-53F321E0C8B4}"/>
              </a:ext>
            </a:extLst>
          </p:cNvPr>
          <p:cNvCxnSpPr/>
          <p:nvPr/>
        </p:nvCxnSpPr>
        <p:spPr>
          <a:xfrm>
            <a:off x="5541264" y="777240"/>
            <a:ext cx="0" cy="500154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ABD722D-9F6C-61DE-42EE-754BC9FE8070}"/>
              </a:ext>
            </a:extLst>
          </p:cNvPr>
          <p:cNvSpPr/>
          <p:nvPr/>
        </p:nvSpPr>
        <p:spPr>
          <a:xfrm>
            <a:off x="420624" y="2240280"/>
            <a:ext cx="3364990" cy="191109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32FA7-B79E-5B17-5B27-7B0B393892CE}"/>
              </a:ext>
            </a:extLst>
          </p:cNvPr>
          <p:cNvSpPr txBox="1"/>
          <p:nvPr/>
        </p:nvSpPr>
        <p:spPr>
          <a:xfrm>
            <a:off x="484630" y="2608123"/>
            <a:ext cx="3054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Non-keratinized stratified squamous epithelium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1AE992-C12D-B21B-321D-8CE0CF9D0B17}"/>
              </a:ext>
            </a:extLst>
          </p:cNvPr>
          <p:cNvSpPr/>
          <p:nvPr/>
        </p:nvSpPr>
        <p:spPr>
          <a:xfrm>
            <a:off x="7900416" y="585216"/>
            <a:ext cx="4059933" cy="10058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64637-D151-D635-E42F-F0EF7CC42E91}"/>
              </a:ext>
            </a:extLst>
          </p:cNvPr>
          <p:cNvSpPr txBox="1"/>
          <p:nvPr/>
        </p:nvSpPr>
        <p:spPr>
          <a:xfrm>
            <a:off x="8101584" y="487971"/>
            <a:ext cx="3694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Columnar mucus-secreting (glandular) epithelium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BE60FA-B3C2-9146-FEAB-EFE490954AE2}"/>
              </a:ext>
            </a:extLst>
          </p:cNvPr>
          <p:cNvCxnSpPr>
            <a:cxnSpLocks/>
          </p:cNvCxnSpPr>
          <p:nvPr/>
        </p:nvCxnSpPr>
        <p:spPr>
          <a:xfrm flipH="1">
            <a:off x="7379208" y="1399032"/>
            <a:ext cx="521208" cy="423512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0B01C8-4E17-D798-E5CC-D91AF71D6488}"/>
              </a:ext>
            </a:extLst>
          </p:cNvPr>
          <p:cNvCxnSpPr>
            <a:cxnSpLocks/>
          </p:cNvCxnSpPr>
          <p:nvPr/>
        </p:nvCxnSpPr>
        <p:spPr>
          <a:xfrm flipV="1">
            <a:off x="1746501" y="1352900"/>
            <a:ext cx="1783081" cy="84124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lposcopy&#10;&#10;AI-generated content may be incorrect.">
            <a:extLst>
              <a:ext uri="{FF2B5EF4-FFF2-40B4-BE49-F238E27FC236}">
                <a16:creationId xmlns:a16="http://schemas.microsoft.com/office/drawing/2014/main" id="{A555D7AA-F385-13DA-5D8B-D4C92AFE7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7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poscopy forceps and a microscope&#10;&#10;AI-generated content may be incorrect.">
            <a:extLst>
              <a:ext uri="{FF2B5EF4-FFF2-40B4-BE49-F238E27FC236}">
                <a16:creationId xmlns:a16="http://schemas.microsoft.com/office/drawing/2014/main" id="{A344BECA-8509-E0AF-DBE1-94E9677C0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66700"/>
            <a:ext cx="7486650" cy="5989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5B1CE1-8019-13B7-FC6A-5FB966A8D757}"/>
              </a:ext>
            </a:extLst>
          </p:cNvPr>
          <p:cNvSpPr/>
          <p:nvPr/>
        </p:nvSpPr>
        <p:spPr>
          <a:xfrm>
            <a:off x="7610475" y="5772150"/>
            <a:ext cx="2724150" cy="72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46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Ectocervix, endocervix and transformation zone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UCONN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Eisenberg,Ellen</dc:creator>
  <cp:lastModifiedBy>Eisenberg,Ellen</cp:lastModifiedBy>
  <cp:revision>1</cp:revision>
  <dcterms:created xsi:type="dcterms:W3CDTF">2025-08-20T14:56:02Z</dcterms:created>
  <dcterms:modified xsi:type="dcterms:W3CDTF">2025-08-20T15:22:26Z</dcterms:modified>
</cp:coreProperties>
</file>